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9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SorterView">
  <p:normalViewPr>
    <p:restoredLeft sz="15620"/>
    <p:restoredTop sz="94660"/>
  </p:normalViewPr>
  <p:slideViewPr>
    <p:cSldViewPr>
      <p:cViewPr>
        <p:scale>
          <a:sx n="50" d="100"/>
          <a:sy n="50" d="100"/>
        </p:scale>
        <p:origin x="-120" y="-8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tableStyles" Target="tableStyle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6" name=""/>
        <p:cNvGrpSpPr/>
        <p:nvPr/>
      </p:nvGrpSpPr>
      <p:grpSpPr>
        <a:xfrm>
          <a:off x="0" y="0"/>
          <a:ext cx="0" cy="0"/>
          <a:chOff x="0" y="0"/>
          <a:chExt cx="0" cy="0"/>
        </a:xfrm>
      </p:grpSpPr>
      <p:sp>
        <p:nvSpPr>
          <p:cNvPr id="104866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6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6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6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6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7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bg>
      <p:bgRef idx="1002">
        <a:schemeClr val="bg2"/>
      </p:bgRef>
    </p:bg>
    <p:spTree>
      <p:nvGrpSpPr>
        <p:cNvPr id="25" name=""/>
        <p:cNvGrpSpPr/>
        <p:nvPr/>
      </p:nvGrpSpPr>
      <p:grpSpPr>
        <a:xfrm>
          <a:off x="0" y="0"/>
          <a:ext cx="0" cy="0"/>
          <a:chOff x="0" y="0"/>
          <a:chExt cx="0" cy="0"/>
        </a:xfrm>
      </p:grpSpPr>
      <p:sp>
        <p:nvSpPr>
          <p:cNvPr id="1048585" name="Title 8"/>
          <p:cNvSpPr>
            <a:spLocks noGrp="1"/>
          </p:cNvSpPr>
          <p:nvPr>
            <p:ph type="ctrTitle"/>
          </p:nvPr>
        </p:nvSpPr>
        <p:spPr>
          <a:xfrm>
            <a:off x="533400" y="1371600"/>
            <a:ext cx="7851648" cy="1828800"/>
          </a:xfrm>
          <a:ln>
            <a:noFill/>
          </a:ln>
        </p:spPr>
        <p:txBody>
          <a:bodyPr anchor="b" bIns="0" rIns="18288" tIns="0" vert="horz">
            <a:normAutofit/>
            <a:scene3d>
              <a:camera prst="orthographicFront"/>
              <a:lightRig dir="t" rig="freezing">
                <a:rot lat="0" lon="0" rev="5640000"/>
              </a:lightRig>
            </a:scene3d>
            <a:sp3d prstMaterial="flat">
              <a:bevelT w="38100" h="38100"/>
              <a:contourClr>
                <a:schemeClr val="tx2"/>
              </a:contourClr>
            </a:sp3d>
          </a:bodyPr>
          <a:lstStyle>
            <a:lvl1pPr algn="r" rtl="0">
              <a:spcBef>
                <a:spcPct val="0"/>
              </a:spcBef>
              <a:buNone/>
              <a:defRPr b="1" sz="5600">
                <a:ln>
                  <a:noFill/>
                </a:ln>
                <a:solidFill>
                  <a:schemeClr val="accent3">
                    <a:tint val="90000"/>
                    <a:satMod val="120000"/>
                  </a:schemeClr>
                </a:solidFill>
                <a:effectLst>
                  <a:outerShdw algn="tl" blurRad="38100" dir="5400000" dist="25400"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048586" name="Subtitle 16"/>
          <p:cNvSpPr>
            <a:spLocks noGrp="1"/>
          </p:cNvSpPr>
          <p:nvPr>
            <p:ph type="subTitle" idx="1"/>
          </p:nvPr>
        </p:nvSpPr>
        <p:spPr>
          <a:xfrm>
            <a:off x="533400" y="3228536"/>
            <a:ext cx="7854696" cy="1752600"/>
          </a:xfrm>
        </p:spPr>
        <p:txBody>
          <a:bodyPr lIns="0" rIns="18288"/>
          <a:lstStyle>
            <a:lvl1pPr algn="r" indent="0" marL="0" marR="45720">
              <a:buNone/>
              <a:defRPr>
                <a:solidFill>
                  <a:schemeClr val="tx1"/>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8587" name="Date Placeholder 29"/>
          <p:cNvSpPr>
            <a:spLocks noGrp="1"/>
          </p:cNvSpPr>
          <p:nvPr>
            <p:ph type="dt" sz="half" idx="10"/>
          </p:nvPr>
        </p:nvSpPr>
        <p:spPr/>
        <p:txBody>
          <a:bodyPr/>
          <a:p>
            <a:fld id="{DD3B8740-252F-4FC6-B779-E7FA0D1F975F}" type="datetimeFigureOut">
              <a:rPr lang="en-IN" smtClean="0"/>
              <a:t>11-10-2023</a:t>
            </a:fld>
            <a:endParaRPr lang="en-IN"/>
          </a:p>
        </p:txBody>
      </p:sp>
      <p:sp>
        <p:nvSpPr>
          <p:cNvPr id="1048588" name="Footer Placeholder 18"/>
          <p:cNvSpPr>
            <a:spLocks noGrp="1"/>
          </p:cNvSpPr>
          <p:nvPr>
            <p:ph type="ftr" sz="quarter" idx="11"/>
          </p:nvPr>
        </p:nvSpPr>
        <p:spPr/>
        <p:txBody>
          <a:bodyPr/>
          <a:p>
            <a:endParaRPr lang="en-IN"/>
          </a:p>
        </p:txBody>
      </p:sp>
      <p:sp>
        <p:nvSpPr>
          <p:cNvPr id="1048589" name="Slide Number Placeholder 26"/>
          <p:cNvSpPr>
            <a:spLocks noGrp="1"/>
          </p:cNvSpPr>
          <p:nvPr>
            <p:ph type="sldNum" sz="quarter" idx="12"/>
          </p:nvPr>
        </p:nvSpPr>
        <p:spPr/>
        <p:txBody>
          <a:bodyPr/>
          <a:p>
            <a:fld id="{A1A3C2AE-7614-4231-AC62-EA73D412F9EB}" type="slidenum">
              <a:rPr lang="en-IN" smtClean="0"/>
              <a:t>‹#›</a:t>
            </a:fld>
            <a:endParaRPr lang="en-IN"/>
          </a:p>
        </p:txBody>
      </p:sp>
    </p:spTree>
  </p:cSld>
  <p:clrMapOvr>
    <a:overrideClrMapping accent1="accent1" accent2="accent2" accent3="accent3" accent4="accent4" accent5="accent5" accent6="accent6" bg1="dk1" bg2="dk2" tx1="lt1" tx2="lt2" hlink="hlink" folHlink="folHlink"/>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2" name=""/>
        <p:cNvGrpSpPr/>
        <p:nvPr/>
      </p:nvGrpSpPr>
      <p:grpSpPr>
        <a:xfrm>
          <a:off x="0" y="0"/>
          <a:ext cx="0" cy="0"/>
          <a:chOff x="0" y="0"/>
          <a:chExt cx="0" cy="0"/>
        </a:xfrm>
      </p:grpSpPr>
      <p:sp>
        <p:nvSpPr>
          <p:cNvPr id="1048640" name="Title 1"/>
          <p:cNvSpPr>
            <a:spLocks noGrp="1"/>
          </p:cNvSpPr>
          <p:nvPr>
            <p:ph type="title"/>
          </p:nvPr>
        </p:nvSpPr>
        <p:spPr/>
        <p:txBody>
          <a:bodyPr/>
          <a:p>
            <a:r>
              <a:rPr kumimoji="0" lang="en-US" smtClean="0"/>
              <a:t>Click to edit Master title style</a:t>
            </a:r>
            <a:endParaRPr kumimoji="0" lang="en-US"/>
          </a:p>
        </p:txBody>
      </p:sp>
      <p:sp>
        <p:nvSpPr>
          <p:cNvPr id="1048641"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42" name="Date Placeholder 3"/>
          <p:cNvSpPr>
            <a:spLocks noGrp="1"/>
          </p:cNvSpPr>
          <p:nvPr>
            <p:ph type="dt" sz="half" idx="10"/>
          </p:nvPr>
        </p:nvSpPr>
        <p:spPr/>
        <p:txBody>
          <a:bodyPr/>
          <a:p>
            <a:fld id="{DD3B8740-252F-4FC6-B779-E7FA0D1F975F}" type="datetimeFigureOut">
              <a:rPr lang="en-IN" smtClean="0"/>
              <a:t>11-10-2023</a:t>
            </a:fld>
            <a:endParaRPr lang="en-IN"/>
          </a:p>
        </p:txBody>
      </p:sp>
      <p:sp>
        <p:nvSpPr>
          <p:cNvPr id="1048643" name="Footer Placeholder 4"/>
          <p:cNvSpPr>
            <a:spLocks noGrp="1"/>
          </p:cNvSpPr>
          <p:nvPr>
            <p:ph type="ftr" sz="quarter" idx="11"/>
          </p:nvPr>
        </p:nvSpPr>
        <p:spPr/>
        <p:txBody>
          <a:bodyPr/>
          <a:p>
            <a:endParaRPr lang="en-IN"/>
          </a:p>
        </p:txBody>
      </p:sp>
      <p:sp>
        <p:nvSpPr>
          <p:cNvPr id="1048644" name="Slide Number Placeholder 5"/>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0" name=""/>
        <p:cNvGrpSpPr/>
        <p:nvPr/>
      </p:nvGrpSpPr>
      <p:grpSpPr>
        <a:xfrm>
          <a:off x="0" y="0"/>
          <a:ext cx="0" cy="0"/>
          <a:chOff x="0" y="0"/>
          <a:chExt cx="0" cy="0"/>
        </a:xfrm>
      </p:grpSpPr>
      <p:sp>
        <p:nvSpPr>
          <p:cNvPr id="1048625" name="Vertical Title 1"/>
          <p:cNvSpPr>
            <a:spLocks noGrp="1"/>
          </p:cNvSpPr>
          <p:nvPr>
            <p:ph type="title" orient="vert"/>
          </p:nvPr>
        </p:nvSpPr>
        <p:spPr>
          <a:xfrm>
            <a:off x="6629400" y="914401"/>
            <a:ext cx="2057400" cy="5211763"/>
          </a:xfrm>
        </p:spPr>
        <p:txBody>
          <a:bodyPr vert="eaVert"/>
          <a:p>
            <a:r>
              <a:rPr kumimoji="0" lang="en-US" smtClean="0"/>
              <a:t>Click to edit Master title style</a:t>
            </a:r>
            <a:endParaRPr kumimoji="0" lang="en-US"/>
          </a:p>
        </p:txBody>
      </p:sp>
      <p:sp>
        <p:nvSpPr>
          <p:cNvPr id="1048626" name="Vertical Text Placeholder 2"/>
          <p:cNvSpPr>
            <a:spLocks noGrp="1"/>
          </p:cNvSpPr>
          <p:nvPr>
            <p:ph type="body" orient="vert" idx="1"/>
          </p:nvPr>
        </p:nvSpPr>
        <p:spPr>
          <a:xfrm>
            <a:off x="457200" y="914401"/>
            <a:ext cx="6019800" cy="5211763"/>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27" name="Date Placeholder 3"/>
          <p:cNvSpPr>
            <a:spLocks noGrp="1"/>
          </p:cNvSpPr>
          <p:nvPr>
            <p:ph type="dt" sz="half" idx="10"/>
          </p:nvPr>
        </p:nvSpPr>
        <p:spPr/>
        <p:txBody>
          <a:bodyPr/>
          <a:p>
            <a:fld id="{DD3B8740-252F-4FC6-B779-E7FA0D1F975F}" type="datetimeFigureOut">
              <a:rPr lang="en-IN" smtClean="0"/>
              <a:t>11-10-2023</a:t>
            </a:fld>
            <a:endParaRPr lang="en-IN"/>
          </a:p>
        </p:txBody>
      </p:sp>
      <p:sp>
        <p:nvSpPr>
          <p:cNvPr id="1048628" name="Footer Placeholder 4"/>
          <p:cNvSpPr>
            <a:spLocks noGrp="1"/>
          </p:cNvSpPr>
          <p:nvPr>
            <p:ph type="ftr" sz="quarter" idx="11"/>
          </p:nvPr>
        </p:nvSpPr>
        <p:spPr/>
        <p:txBody>
          <a:bodyPr/>
          <a:p>
            <a:endParaRPr lang="en-IN"/>
          </a:p>
        </p:txBody>
      </p:sp>
      <p:sp>
        <p:nvSpPr>
          <p:cNvPr id="1048629" name="Slide Number Placeholder 5"/>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7" name=""/>
        <p:cNvGrpSpPr/>
        <p:nvPr/>
      </p:nvGrpSpPr>
      <p:grpSpPr>
        <a:xfrm>
          <a:off x="0" y="0"/>
          <a:ext cx="0" cy="0"/>
          <a:chOff x="0" y="0"/>
          <a:chExt cx="0" cy="0"/>
        </a:xfrm>
      </p:grpSpPr>
      <p:sp>
        <p:nvSpPr>
          <p:cNvPr id="1048591" name="Title 1"/>
          <p:cNvSpPr>
            <a:spLocks noGrp="1"/>
          </p:cNvSpPr>
          <p:nvPr>
            <p:ph type="title"/>
          </p:nvPr>
        </p:nvSpPr>
        <p:spPr/>
        <p:txBody>
          <a:bodyPr/>
          <a:p>
            <a:r>
              <a:rPr kumimoji="0" lang="en-US" smtClean="0"/>
              <a:t>Click to edit Master title style</a:t>
            </a:r>
            <a:endParaRPr kumimoji="0" lang="en-US"/>
          </a:p>
        </p:txBody>
      </p:sp>
      <p:sp>
        <p:nvSpPr>
          <p:cNvPr id="1048592" name="Content Placeholder 2"/>
          <p:cNvSpPr>
            <a:spLocks noGrp="1"/>
          </p:cNvSpPr>
          <p:nvPr>
            <p:ph idx="1"/>
          </p:nvPr>
        </p:nvSpPr>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593" name="Date Placeholder 3"/>
          <p:cNvSpPr>
            <a:spLocks noGrp="1"/>
          </p:cNvSpPr>
          <p:nvPr>
            <p:ph type="dt" sz="half" idx="10"/>
          </p:nvPr>
        </p:nvSpPr>
        <p:spPr/>
        <p:txBody>
          <a:bodyPr/>
          <a:p>
            <a:fld id="{DD3B8740-252F-4FC6-B779-E7FA0D1F975F}" type="datetimeFigureOut">
              <a:rPr lang="en-IN" smtClean="0"/>
              <a:t>11-10-2023</a:t>
            </a:fld>
            <a:endParaRPr lang="en-IN"/>
          </a:p>
        </p:txBody>
      </p:sp>
      <p:sp>
        <p:nvSpPr>
          <p:cNvPr id="1048594" name="Footer Placeholder 4"/>
          <p:cNvSpPr>
            <a:spLocks noGrp="1"/>
          </p:cNvSpPr>
          <p:nvPr>
            <p:ph type="ftr" sz="quarter" idx="11"/>
          </p:nvPr>
        </p:nvSpPr>
        <p:spPr/>
        <p:txBody>
          <a:bodyPr/>
          <a:p>
            <a:endParaRPr lang="en-IN"/>
          </a:p>
        </p:txBody>
      </p:sp>
      <p:sp>
        <p:nvSpPr>
          <p:cNvPr id="1048595" name="Slide Number Placeholder 5"/>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bg>
      <p:bgRef idx="1002">
        <a:schemeClr val="bg2"/>
      </p:bgRef>
    </p:bg>
    <p:spTree>
      <p:nvGrpSpPr>
        <p:cNvPr id="77" name=""/>
        <p:cNvGrpSpPr/>
        <p:nvPr/>
      </p:nvGrpSpPr>
      <p:grpSpPr>
        <a:xfrm>
          <a:off x="0" y="0"/>
          <a:ext cx="0" cy="0"/>
          <a:chOff x="0" y="0"/>
          <a:chExt cx="0" cy="0"/>
        </a:xfrm>
      </p:grpSpPr>
      <p:sp>
        <p:nvSpPr>
          <p:cNvPr id="1048615" name="Title 1"/>
          <p:cNvSpPr>
            <a:spLocks noGrp="1"/>
          </p:cNvSpPr>
          <p:nvPr>
            <p:ph type="title"/>
          </p:nvPr>
        </p:nvSpPr>
        <p:spPr>
          <a:xfrm>
            <a:off x="530352" y="1316736"/>
            <a:ext cx="7772400" cy="1362456"/>
          </a:xfrm>
          <a:ln>
            <a:noFill/>
          </a:ln>
        </p:spPr>
        <p:txBody>
          <a:bodyPr anchor="b" bIns="0" tIns="0" vert="horz">
            <a:noAutofit/>
            <a:scene3d>
              <a:camera prst="orthographicFront"/>
              <a:lightRig dir="t" rig="freezing">
                <a:rot lat="0" lon="0" rev="5640000"/>
              </a:lightRig>
            </a:scene3d>
            <a:sp3d prstMaterial="flat">
              <a:bevelT w="38100" h="38100"/>
            </a:sp3d>
          </a:bodyPr>
          <a:lstStyle>
            <a:lvl1pPr algn="l" rtl="0">
              <a:spcBef>
                <a:spcPct val="0"/>
              </a:spcBef>
              <a:buNone/>
              <a:defRPr baseline="0" b="1" cap="none" dirty="0" sz="5600" lang="en-US">
                <a:ln w="635">
                  <a:noFill/>
                </a:ln>
                <a:solidFill>
                  <a:schemeClr val="accent4">
                    <a:tint val="90000"/>
                    <a:satMod val="125000"/>
                  </a:schemeClr>
                </a:solidFill>
                <a:effectLst>
                  <a:outerShdw algn="tl" blurRad="38100" dir="5400000" dist="25400"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048616" name="Text Placeholder 2"/>
          <p:cNvSpPr>
            <a:spLocks noGrp="1"/>
          </p:cNvSpPr>
          <p:nvPr>
            <p:ph type="body" idx="1"/>
          </p:nvPr>
        </p:nvSpPr>
        <p:spPr>
          <a:xfrm>
            <a:off x="530352" y="2704664"/>
            <a:ext cx="7772400" cy="1509712"/>
          </a:xfrm>
        </p:spPr>
        <p:txBody>
          <a:bodyPr anchor="t" lIns="45720" rIns="45720"/>
          <a:lstStyle>
            <a:lvl1pPr indent="0" marL="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8617" name="Date Placeholder 3"/>
          <p:cNvSpPr>
            <a:spLocks noGrp="1"/>
          </p:cNvSpPr>
          <p:nvPr>
            <p:ph type="dt" sz="half" idx="10"/>
          </p:nvPr>
        </p:nvSpPr>
        <p:spPr/>
        <p:txBody>
          <a:bodyPr/>
          <a:p>
            <a:fld id="{DD3B8740-252F-4FC6-B779-E7FA0D1F975F}" type="datetimeFigureOut">
              <a:rPr lang="en-IN" smtClean="0"/>
              <a:t>11-10-2023</a:t>
            </a:fld>
            <a:endParaRPr lang="en-IN"/>
          </a:p>
        </p:txBody>
      </p:sp>
      <p:sp>
        <p:nvSpPr>
          <p:cNvPr id="1048618" name="Footer Placeholder 4"/>
          <p:cNvSpPr>
            <a:spLocks noGrp="1"/>
          </p:cNvSpPr>
          <p:nvPr>
            <p:ph type="ftr" sz="quarter" idx="11"/>
          </p:nvPr>
        </p:nvSpPr>
        <p:spPr/>
        <p:txBody>
          <a:bodyPr/>
          <a:p>
            <a:endParaRPr lang="en-IN"/>
          </a:p>
        </p:txBody>
      </p:sp>
      <p:sp>
        <p:nvSpPr>
          <p:cNvPr id="1048619" name="Slide Number Placeholder 5"/>
          <p:cNvSpPr>
            <a:spLocks noGrp="1"/>
          </p:cNvSpPr>
          <p:nvPr>
            <p:ph type="sldNum" sz="quarter" idx="12"/>
          </p:nvPr>
        </p:nvSpPr>
        <p:spPr/>
        <p:txBody>
          <a:bodyPr/>
          <a:p>
            <a:fld id="{A1A3C2AE-7614-4231-AC62-EA73D412F9EB}" type="slidenum">
              <a:rPr lang="en-IN" smtClean="0"/>
              <a:t>‹#›</a:t>
            </a:fld>
            <a:endParaRPr lang="en-IN"/>
          </a:p>
        </p:txBody>
      </p:sp>
    </p:spTree>
  </p:cSld>
  <p:clrMapOvr>
    <a:overrideClrMapping accent1="accent1" accent2="accent2" accent3="accent3" accent4="accent4" accent5="accent5" accent6="accent6" bg1="dk1" bg2="dk2" tx1="lt1" tx2="lt2" hlink="hlink" folHlink="folHlink"/>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3" name=""/>
        <p:cNvGrpSpPr/>
        <p:nvPr/>
      </p:nvGrpSpPr>
      <p:grpSpPr>
        <a:xfrm>
          <a:off x="0" y="0"/>
          <a:ext cx="0" cy="0"/>
          <a:chOff x="0" y="0"/>
          <a:chExt cx="0" cy="0"/>
        </a:xfrm>
      </p:grpSpPr>
      <p:sp>
        <p:nvSpPr>
          <p:cNvPr id="1048645" name="Title 1"/>
          <p:cNvSpPr>
            <a:spLocks noGrp="1"/>
          </p:cNvSpPr>
          <p:nvPr>
            <p:ph type="title"/>
          </p:nvPr>
        </p:nvSpPr>
        <p:spPr>
          <a:xfrm>
            <a:off x="457200" y="704088"/>
            <a:ext cx="8229600" cy="1143000"/>
          </a:xfrm>
        </p:spPr>
        <p:txBody>
          <a:bodyPr/>
          <a:p>
            <a:r>
              <a:rPr kumimoji="0" lang="en-US" smtClean="0"/>
              <a:t>Click to edit Master title style</a:t>
            </a:r>
            <a:endParaRPr kumimoji="0" lang="en-US"/>
          </a:p>
        </p:txBody>
      </p:sp>
      <p:sp>
        <p:nvSpPr>
          <p:cNvPr id="1048646"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47"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48" name="Date Placeholder 4"/>
          <p:cNvSpPr>
            <a:spLocks noGrp="1"/>
          </p:cNvSpPr>
          <p:nvPr>
            <p:ph type="dt" sz="half" idx="10"/>
          </p:nvPr>
        </p:nvSpPr>
        <p:spPr/>
        <p:txBody>
          <a:bodyPr/>
          <a:p>
            <a:fld id="{DD3B8740-252F-4FC6-B779-E7FA0D1F975F}" type="datetimeFigureOut">
              <a:rPr lang="en-IN" smtClean="0"/>
              <a:t>11-10-2023</a:t>
            </a:fld>
            <a:endParaRPr lang="en-IN"/>
          </a:p>
        </p:txBody>
      </p:sp>
      <p:sp>
        <p:nvSpPr>
          <p:cNvPr id="1048649" name="Footer Placeholder 5"/>
          <p:cNvSpPr>
            <a:spLocks noGrp="1"/>
          </p:cNvSpPr>
          <p:nvPr>
            <p:ph type="ftr" sz="quarter" idx="11"/>
          </p:nvPr>
        </p:nvSpPr>
        <p:spPr/>
        <p:txBody>
          <a:bodyPr/>
          <a:p>
            <a:endParaRPr lang="en-IN"/>
          </a:p>
        </p:txBody>
      </p:sp>
      <p:sp>
        <p:nvSpPr>
          <p:cNvPr id="1048650" name="Slide Number Placeholder 6"/>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4" name=""/>
        <p:cNvGrpSpPr/>
        <p:nvPr/>
      </p:nvGrpSpPr>
      <p:grpSpPr>
        <a:xfrm>
          <a:off x="0" y="0"/>
          <a:ext cx="0" cy="0"/>
          <a:chOff x="0" y="0"/>
          <a:chExt cx="0" cy="0"/>
        </a:xfrm>
      </p:grpSpPr>
      <p:sp>
        <p:nvSpPr>
          <p:cNvPr id="1048651" name="Title 1"/>
          <p:cNvSpPr>
            <a:spLocks noGrp="1"/>
          </p:cNvSpPr>
          <p:nvPr>
            <p:ph type="title"/>
          </p:nvPr>
        </p:nvSpPr>
        <p:spPr>
          <a:xfrm>
            <a:off x="457200" y="704088"/>
            <a:ext cx="8229600" cy="1143000"/>
          </a:xfrm>
        </p:spPr>
        <p:txBody>
          <a:bodyPr anchor="b" tIns="45720"/>
          <a:p>
            <a:r>
              <a:rPr kumimoji="0" lang="en-US" smtClean="0"/>
              <a:t>Click to edit Master title style</a:t>
            </a:r>
            <a:endParaRPr kumimoji="0" lang="en-US"/>
          </a:p>
        </p:txBody>
      </p:sp>
      <p:sp>
        <p:nvSpPr>
          <p:cNvPr id="1048652" name="Text Placeholder 2"/>
          <p:cNvSpPr>
            <a:spLocks noGrp="1"/>
          </p:cNvSpPr>
          <p:nvPr>
            <p:ph type="body" idx="1"/>
          </p:nvPr>
        </p:nvSpPr>
        <p:spPr>
          <a:xfrm>
            <a:off x="457200" y="1855248"/>
            <a:ext cx="4040188" cy="659352"/>
          </a:xfrm>
        </p:spPr>
        <p:txBody>
          <a:bodyPr anchor="ctr" bIns="0" lIns="45720" rIns="45720" tIns="0">
            <a:noAutofit/>
          </a:bodyPr>
          <a:lstStyle>
            <a:lvl1pPr indent="0" marL="0">
              <a:buNone/>
              <a:defRPr baseline="0" b="1" cap="none" sz="2400">
                <a:solidFill>
                  <a:schemeClr val="tx2"/>
                </a:solidFill>
                <a:effectLst/>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53" name="Text Placeholder 3"/>
          <p:cNvSpPr>
            <a:spLocks noGrp="1"/>
          </p:cNvSpPr>
          <p:nvPr>
            <p:ph type="body" sz="half" idx="3"/>
          </p:nvPr>
        </p:nvSpPr>
        <p:spPr>
          <a:xfrm>
            <a:off x="4645025" y="1859757"/>
            <a:ext cx="4041775" cy="654843"/>
          </a:xfrm>
        </p:spPr>
        <p:txBody>
          <a:bodyPr anchor="ctr" bIns="0" lIns="45720" rIns="45720" tIns="0"/>
          <a:lstStyle>
            <a:lvl1pPr indent="0" marL="0">
              <a:buNone/>
              <a:defRPr baseline="0" b="1" cap="none" sz="2400">
                <a:solidFill>
                  <a:schemeClr val="tx2"/>
                </a:solidFill>
                <a:effectLst/>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54"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5"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6" name="Date Placeholder 6"/>
          <p:cNvSpPr>
            <a:spLocks noGrp="1"/>
          </p:cNvSpPr>
          <p:nvPr>
            <p:ph type="dt" sz="half" idx="10"/>
          </p:nvPr>
        </p:nvSpPr>
        <p:spPr/>
        <p:txBody>
          <a:bodyPr/>
          <a:p>
            <a:fld id="{DD3B8740-252F-4FC6-B779-E7FA0D1F975F}" type="datetimeFigureOut">
              <a:rPr lang="en-IN" smtClean="0"/>
              <a:t>11-10-2023</a:t>
            </a:fld>
            <a:endParaRPr lang="en-IN"/>
          </a:p>
        </p:txBody>
      </p:sp>
      <p:sp>
        <p:nvSpPr>
          <p:cNvPr id="1048657" name="Footer Placeholder 7"/>
          <p:cNvSpPr>
            <a:spLocks noGrp="1"/>
          </p:cNvSpPr>
          <p:nvPr>
            <p:ph type="ftr" sz="quarter" idx="11"/>
          </p:nvPr>
        </p:nvSpPr>
        <p:spPr/>
        <p:txBody>
          <a:bodyPr/>
          <a:p>
            <a:endParaRPr lang="en-IN"/>
          </a:p>
        </p:txBody>
      </p:sp>
      <p:sp>
        <p:nvSpPr>
          <p:cNvPr id="1048658" name="Slide Number Placeholder 8"/>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9" name=""/>
        <p:cNvGrpSpPr/>
        <p:nvPr/>
      </p:nvGrpSpPr>
      <p:grpSpPr>
        <a:xfrm>
          <a:off x="0" y="0"/>
          <a:ext cx="0" cy="0"/>
          <a:chOff x="0" y="0"/>
          <a:chExt cx="0" cy="0"/>
        </a:xfrm>
      </p:grpSpPr>
      <p:sp>
        <p:nvSpPr>
          <p:cNvPr id="1048621" name="Title 1"/>
          <p:cNvSpPr>
            <a:spLocks noGrp="1"/>
          </p:cNvSpPr>
          <p:nvPr>
            <p:ph type="title"/>
          </p:nvPr>
        </p:nvSpPr>
        <p:spPr>
          <a:xfrm>
            <a:off x="457200" y="704088"/>
            <a:ext cx="8305800" cy="1143000"/>
          </a:xfrm>
        </p:spPr>
        <p:txBody>
          <a:bodyPr anchor="b" bIns="0" tIns="45720" vert="horz">
            <a:normAutofit/>
            <a:scene3d>
              <a:camera prst="orthographicFront"/>
              <a:lightRig dir="t" rig="freezing">
                <a:rot lat="0" lon="0" rev="5640000"/>
              </a:lightRig>
            </a:scene3d>
            <a:sp3d prstMaterial="flat">
              <a:contourClr>
                <a:schemeClr val="tx2"/>
              </a:contourClr>
            </a:sp3d>
          </a:bodyPr>
          <a:lstStyle>
            <a:lvl1pPr algn="l" rtl="0">
              <a:spcBef>
                <a:spcPct val="0"/>
              </a:spcBef>
              <a:buNone/>
              <a:defRPr b="0" sz="500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1048622" name="Date Placeholder 2"/>
          <p:cNvSpPr>
            <a:spLocks noGrp="1"/>
          </p:cNvSpPr>
          <p:nvPr>
            <p:ph type="dt" sz="half" idx="10"/>
          </p:nvPr>
        </p:nvSpPr>
        <p:spPr/>
        <p:txBody>
          <a:bodyPr/>
          <a:p>
            <a:fld id="{DD3B8740-252F-4FC6-B779-E7FA0D1F975F}" type="datetimeFigureOut">
              <a:rPr lang="en-IN" smtClean="0"/>
              <a:t>11-10-2023</a:t>
            </a:fld>
            <a:endParaRPr lang="en-IN"/>
          </a:p>
        </p:txBody>
      </p:sp>
      <p:sp>
        <p:nvSpPr>
          <p:cNvPr id="1048623" name="Footer Placeholder 3"/>
          <p:cNvSpPr>
            <a:spLocks noGrp="1"/>
          </p:cNvSpPr>
          <p:nvPr>
            <p:ph type="ftr" sz="quarter" idx="11"/>
          </p:nvPr>
        </p:nvSpPr>
        <p:spPr/>
        <p:txBody>
          <a:bodyPr/>
          <a:p>
            <a:endParaRPr lang="en-IN"/>
          </a:p>
        </p:txBody>
      </p:sp>
      <p:sp>
        <p:nvSpPr>
          <p:cNvPr id="1048624" name="Slide Number Placeholder 4"/>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1" name=""/>
        <p:cNvGrpSpPr/>
        <p:nvPr/>
      </p:nvGrpSpPr>
      <p:grpSpPr>
        <a:xfrm>
          <a:off x="0" y="0"/>
          <a:ext cx="0" cy="0"/>
          <a:chOff x="0" y="0"/>
          <a:chExt cx="0" cy="0"/>
        </a:xfrm>
      </p:grpSpPr>
      <p:sp>
        <p:nvSpPr>
          <p:cNvPr id="1048603" name="Date Placeholder 1"/>
          <p:cNvSpPr>
            <a:spLocks noGrp="1"/>
          </p:cNvSpPr>
          <p:nvPr>
            <p:ph type="dt" sz="half" idx="10"/>
          </p:nvPr>
        </p:nvSpPr>
        <p:spPr/>
        <p:txBody>
          <a:bodyPr/>
          <a:p>
            <a:fld id="{DD3B8740-252F-4FC6-B779-E7FA0D1F975F}" type="datetimeFigureOut">
              <a:rPr lang="en-IN" smtClean="0"/>
              <a:t>11-10-2023</a:t>
            </a:fld>
            <a:endParaRPr lang="en-IN"/>
          </a:p>
        </p:txBody>
      </p:sp>
      <p:sp>
        <p:nvSpPr>
          <p:cNvPr id="1048604" name="Footer Placeholder 2"/>
          <p:cNvSpPr>
            <a:spLocks noGrp="1"/>
          </p:cNvSpPr>
          <p:nvPr>
            <p:ph type="ftr" sz="quarter" idx="11"/>
          </p:nvPr>
        </p:nvSpPr>
        <p:spPr/>
        <p:txBody>
          <a:bodyPr/>
          <a:p>
            <a:endParaRPr lang="en-IN"/>
          </a:p>
        </p:txBody>
      </p:sp>
      <p:sp>
        <p:nvSpPr>
          <p:cNvPr id="1048605" name="Slide Number Placeholder 3"/>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5" name=""/>
        <p:cNvGrpSpPr/>
        <p:nvPr/>
      </p:nvGrpSpPr>
      <p:grpSpPr>
        <a:xfrm>
          <a:off x="0" y="0"/>
          <a:ext cx="0" cy="0"/>
          <a:chOff x="0" y="0"/>
          <a:chExt cx="0" cy="0"/>
        </a:xfrm>
      </p:grpSpPr>
      <p:sp>
        <p:nvSpPr>
          <p:cNvPr id="1048659" name="Title 1"/>
          <p:cNvSpPr>
            <a:spLocks noGrp="1"/>
          </p:cNvSpPr>
          <p:nvPr>
            <p:ph type="title"/>
          </p:nvPr>
        </p:nvSpPr>
        <p:spPr>
          <a:xfrm>
            <a:off x="685800" y="514352"/>
            <a:ext cx="2743200" cy="1162050"/>
          </a:xfrm>
        </p:spPr>
        <p:txBody>
          <a:bodyPr anchor="b" lIns="0">
            <a:noAutofit/>
          </a:bodyPr>
          <a:lstStyle>
            <a:lvl1pPr algn="l" rtl="0">
              <a:spcBef>
                <a:spcPct val="0"/>
              </a:spcBef>
              <a:buNone/>
              <a:defRPr b="0" sz="260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1048660" name="Text Placeholder 2"/>
          <p:cNvSpPr>
            <a:spLocks noGrp="1"/>
          </p:cNvSpPr>
          <p:nvPr>
            <p:ph type="body" idx="2"/>
          </p:nvPr>
        </p:nvSpPr>
        <p:spPr>
          <a:xfrm>
            <a:off x="685800" y="1676400"/>
            <a:ext cx="2743200" cy="4572000"/>
          </a:xfrm>
        </p:spPr>
        <p:txBody>
          <a:bodyPr lIns="18288" rIns="18288"/>
          <a:lstStyle>
            <a:lvl1pPr algn="l" indent="0" marL="0">
              <a:buNone/>
              <a:defRPr sz="1400"/>
            </a:lvl1pPr>
            <a:lvl2pPr algn="l" indent="0">
              <a:buNone/>
              <a:defRPr sz="1200"/>
            </a:lvl2pPr>
            <a:lvl3pPr algn="l" indent="0">
              <a:buNone/>
              <a:defRPr sz="1000"/>
            </a:lvl3pPr>
            <a:lvl4pPr algn="l" indent="0">
              <a:buNone/>
              <a:defRPr sz="900"/>
            </a:lvl4pPr>
            <a:lvl5pPr algn="l" indent="0">
              <a:buNone/>
              <a:defRPr sz="900"/>
            </a:lvl5pPr>
          </a:lstStyle>
          <a:p>
            <a:pPr eaLnBrk="1" hangingPunct="1" latinLnBrk="0" lvl="0"/>
            <a:r>
              <a:rPr kumimoji="0" lang="en-US" smtClean="0"/>
              <a:t>Click to edit Master text styles</a:t>
            </a:r>
          </a:p>
        </p:txBody>
      </p:sp>
      <p:sp>
        <p:nvSpPr>
          <p:cNvPr id="1048661"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62" name="Date Placeholder 4"/>
          <p:cNvSpPr>
            <a:spLocks noGrp="1"/>
          </p:cNvSpPr>
          <p:nvPr>
            <p:ph type="dt" sz="half" idx="10"/>
          </p:nvPr>
        </p:nvSpPr>
        <p:spPr/>
        <p:txBody>
          <a:bodyPr/>
          <a:p>
            <a:fld id="{DD3B8740-252F-4FC6-B779-E7FA0D1F975F}" type="datetimeFigureOut">
              <a:rPr lang="en-IN" smtClean="0"/>
              <a:t>11-10-2023</a:t>
            </a:fld>
            <a:endParaRPr lang="en-IN"/>
          </a:p>
        </p:txBody>
      </p:sp>
      <p:sp>
        <p:nvSpPr>
          <p:cNvPr id="1048663" name="Footer Placeholder 5"/>
          <p:cNvSpPr>
            <a:spLocks noGrp="1"/>
          </p:cNvSpPr>
          <p:nvPr>
            <p:ph type="ftr" sz="quarter" idx="11"/>
          </p:nvPr>
        </p:nvSpPr>
        <p:spPr/>
        <p:txBody>
          <a:bodyPr/>
          <a:p>
            <a:endParaRPr lang="en-IN"/>
          </a:p>
        </p:txBody>
      </p:sp>
      <p:sp>
        <p:nvSpPr>
          <p:cNvPr id="1048664" name="Slide Number Placeholder 6"/>
          <p:cNvSpPr>
            <a:spLocks noGrp="1"/>
          </p:cNvSpPr>
          <p:nvPr>
            <p:ph type="sldNum" sz="quarter" idx="12"/>
          </p:nvPr>
        </p:nvSpPr>
        <p:spPr/>
        <p:txBody>
          <a:bodyPr/>
          <a:p>
            <a:fld id="{A1A3C2AE-7614-4231-AC62-EA73D412F9EB}"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81" name=""/>
        <p:cNvGrpSpPr/>
        <p:nvPr/>
      </p:nvGrpSpPr>
      <p:grpSpPr>
        <a:xfrm>
          <a:off x="0" y="0"/>
          <a:ext cx="0" cy="0"/>
          <a:chOff x="0" y="0"/>
          <a:chExt cx="0" cy="0"/>
        </a:xfrm>
      </p:grpSpPr>
      <p:sp>
        <p:nvSpPr>
          <p:cNvPr id="1048630"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algn="tl" blurRad="63500" dir="7500000" dist="38500" kx="100000" rotWithShape="0" sx="98500" sy="10008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631" name="Right Triangle 11"/>
          <p:cNvSpPr/>
          <p:nvPr/>
        </p:nvSpPr>
        <p:spPr>
          <a:xfrm rot="420000" flipV="1">
            <a:off x="8004134" y="5359769"/>
            <a:ext cx="155448" cy="155448"/>
          </a:xfrm>
          <a:prstGeom prst="rtTriangle"/>
          <a:solidFill>
            <a:srgbClr val="FFFFFF"/>
          </a:solidFill>
          <a:ln w="12700" cap="flat" cmpd="sng" algn="ctr">
            <a:solidFill>
              <a:srgbClr val="FFFFFF"/>
            </a:solidFill>
            <a:prstDash val="solid"/>
            <a:bevel/>
          </a:ln>
          <a:effectLst>
            <a:outerShdw algn="tl" blurRad="19685" dir="12900000" dist="6350"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632" name="Title 1"/>
          <p:cNvSpPr>
            <a:spLocks noGrp="1"/>
          </p:cNvSpPr>
          <p:nvPr>
            <p:ph type="title"/>
          </p:nvPr>
        </p:nvSpPr>
        <p:spPr>
          <a:xfrm>
            <a:off x="609600" y="1176996"/>
            <a:ext cx="2212848" cy="1582621"/>
          </a:xfrm>
        </p:spPr>
        <p:txBody>
          <a:bodyPr anchor="b" bIns="45720" lIns="45720" rIns="45720" tIns="45720" vert="horz"/>
          <a:lstStyle>
            <a:lvl1pPr algn="l">
              <a:buNone/>
              <a:defRPr b="1" sz="2000">
                <a:solidFill>
                  <a:schemeClr val="tx2"/>
                </a:solidFill>
              </a:defRPr>
            </a:lvl1pPr>
          </a:lstStyle>
          <a:p>
            <a:r>
              <a:rPr kumimoji="0" lang="en-US" smtClean="0"/>
              <a:t>Click to edit Master title style</a:t>
            </a:r>
            <a:endParaRPr kumimoji="0" lang="en-US"/>
          </a:p>
        </p:txBody>
      </p:sp>
      <p:sp>
        <p:nvSpPr>
          <p:cNvPr id="1048633" name="Text Placeholder 3"/>
          <p:cNvSpPr>
            <a:spLocks noGrp="1"/>
          </p:cNvSpPr>
          <p:nvPr>
            <p:ph type="body" sz="half" idx="2"/>
          </p:nvPr>
        </p:nvSpPr>
        <p:spPr>
          <a:xfrm>
            <a:off x="609600" y="2828785"/>
            <a:ext cx="2209800" cy="2179320"/>
          </a:xfrm>
        </p:spPr>
        <p:txBody>
          <a:bodyPr anchor="t" bIns="45720" lIns="64008" rIns="45720"/>
          <a:lstStyle>
            <a:lvl1pPr algn="l" indent="0" marL="0">
              <a:spcBef>
                <a:spcPts val="250"/>
              </a:spcBef>
              <a:buFontTx/>
              <a:buNone/>
              <a:defRPr sz="13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48634" name="Date Placeholder 4"/>
          <p:cNvSpPr>
            <a:spLocks noGrp="1"/>
          </p:cNvSpPr>
          <p:nvPr>
            <p:ph type="dt" sz="half" idx="10"/>
          </p:nvPr>
        </p:nvSpPr>
        <p:spPr/>
        <p:txBody>
          <a:bodyPr/>
          <a:p>
            <a:fld id="{DD3B8740-252F-4FC6-B779-E7FA0D1F975F}" type="datetimeFigureOut">
              <a:rPr lang="en-IN" smtClean="0"/>
              <a:t>11-10-2023</a:t>
            </a:fld>
            <a:endParaRPr lang="en-IN"/>
          </a:p>
        </p:txBody>
      </p:sp>
      <p:sp>
        <p:nvSpPr>
          <p:cNvPr id="1048635" name="Footer Placeholder 5"/>
          <p:cNvSpPr>
            <a:spLocks noGrp="1"/>
          </p:cNvSpPr>
          <p:nvPr>
            <p:ph type="ftr" sz="quarter" idx="11"/>
          </p:nvPr>
        </p:nvSpPr>
        <p:spPr/>
        <p:txBody>
          <a:bodyPr/>
          <a:p>
            <a:endParaRPr lang="en-IN"/>
          </a:p>
        </p:txBody>
      </p:sp>
      <p:sp>
        <p:nvSpPr>
          <p:cNvPr id="1048636" name="Slide Number Placeholder 6"/>
          <p:cNvSpPr>
            <a:spLocks noGrp="1"/>
          </p:cNvSpPr>
          <p:nvPr>
            <p:ph type="sldNum" sz="quarter" idx="12"/>
          </p:nvPr>
        </p:nvSpPr>
        <p:spPr>
          <a:xfrm>
            <a:off x="8077200" y="6356350"/>
            <a:ext cx="609600" cy="365125"/>
          </a:xfrm>
        </p:spPr>
        <p:txBody>
          <a:bodyPr/>
          <a:p>
            <a:fld id="{A1A3C2AE-7614-4231-AC62-EA73D412F9EB}" type="slidenum">
              <a:rPr lang="en-IN" smtClean="0"/>
              <a:t>‹#›</a:t>
            </a:fld>
            <a:endParaRPr lang="en-IN"/>
          </a:p>
        </p:txBody>
      </p:sp>
      <p:sp>
        <p:nvSpPr>
          <p:cNvPr id="1048637" name="Picture Placeholder 2"/>
          <p:cNvSpPr>
            <a:spLocks noGrp="1"/>
          </p:cNvSpPr>
          <p:nvPr>
            <p:ph type="pic" idx="1"/>
          </p:nvPr>
        </p:nvSpPr>
        <p:spPr>
          <a:xfrm rot="420000">
            <a:off x="3485793" y="1199517"/>
            <a:ext cx="4617720" cy="3931920"/>
          </a:xfrm>
          <a:prstGeom prst="rect"/>
          <a:solidFill>
            <a:schemeClr val="bg2"/>
          </a:solidFill>
          <a:ln w="3000" cap="rnd">
            <a:solidFill>
              <a:srgbClr val="C0C0C0"/>
            </a:solidFill>
            <a:round/>
          </a:ln>
          <a:effectLst/>
        </p:spPr>
        <p:txBody>
          <a:bodyPr/>
          <a:lstStyle>
            <a:lvl1pPr indent="0" marL="0">
              <a:buNone/>
              <a:defRPr sz="3200"/>
            </a:lvl1pPr>
          </a:lstStyle>
          <a:p>
            <a:r>
              <a:rPr kumimoji="0" lang="en-US" smtClean="0"/>
              <a:t>Click icon to add picture</a:t>
            </a:r>
            <a:endParaRPr dirty="0" kumimoji="0" lang="en-US"/>
          </a:p>
        </p:txBody>
      </p:sp>
      <p:sp>
        <p:nvSpPr>
          <p:cNvPr id="1048638"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639"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2" name=""/>
        <p:cNvGrpSpPr/>
        <p:nvPr/>
      </p:nvGrpSpPr>
      <p:grpSpPr>
        <a:xfrm>
          <a:off x="0" y="0"/>
          <a:ext cx="0" cy="0"/>
          <a:chOff x="0" y="0"/>
          <a:chExt cx="0" cy="0"/>
        </a:xfrm>
      </p:grpSpPr>
      <p:sp>
        <p:nvSpPr>
          <p:cNvPr id="1048576"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577"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578" name="Title Placeholder 8"/>
          <p:cNvSpPr>
            <a:spLocks noGrp="1"/>
          </p:cNvSpPr>
          <p:nvPr>
            <p:ph type="title"/>
          </p:nvPr>
        </p:nvSpPr>
        <p:spPr>
          <a:xfrm>
            <a:off x="457200" y="704088"/>
            <a:ext cx="8229600" cy="1143000"/>
          </a:xfrm>
          <a:prstGeom prst="rect"/>
        </p:spPr>
        <p:txBody>
          <a:bodyPr anchor="b" bIns="0" lIns="0" rIns="0" vert="horz">
            <a:normAutofit/>
          </a:bodyPr>
          <a:p>
            <a:r>
              <a:rPr kumimoji="0" lang="en-US" smtClean="0"/>
              <a:t>Click to edit Master title style</a:t>
            </a:r>
            <a:endParaRPr kumimoji="0" lang="en-US"/>
          </a:p>
        </p:txBody>
      </p:sp>
      <p:sp>
        <p:nvSpPr>
          <p:cNvPr id="1048579" name="Text Placeholder 29"/>
          <p:cNvSpPr>
            <a:spLocks noGrp="1"/>
          </p:cNvSpPr>
          <p:nvPr>
            <p:ph type="body" idx="1"/>
          </p:nvPr>
        </p:nvSpPr>
        <p:spPr>
          <a:xfrm>
            <a:off x="457200" y="1935480"/>
            <a:ext cx="8229600" cy="4389120"/>
          </a:xfrm>
          <a:prstGeom prst="rect"/>
        </p:spPr>
        <p:txBody>
          <a:bodyPr vert="horz">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8580" name="Date Placeholder 9"/>
          <p:cNvSpPr>
            <a:spLocks noGrp="1"/>
          </p:cNvSpPr>
          <p:nvPr>
            <p:ph type="dt" sz="half" idx="2"/>
          </p:nvPr>
        </p:nvSpPr>
        <p:spPr>
          <a:xfrm>
            <a:off x="457200" y="6356350"/>
            <a:ext cx="2133600" cy="365125"/>
          </a:xfrm>
          <a:prstGeom prst="rect"/>
        </p:spPr>
        <p:txBody>
          <a:bodyPr anchor="b" bIns="0" lIns="0" rIns="0" tIns="0" vert="horz"/>
          <a:lstStyle>
            <a:lvl1pPr algn="l" eaLnBrk="1" hangingPunct="1" latinLnBrk="0">
              <a:defRPr sz="1200" kumimoji="0">
                <a:solidFill>
                  <a:schemeClr val="tx2">
                    <a:shade val="90000"/>
                  </a:schemeClr>
                </a:solidFill>
              </a:defRPr>
            </a:lvl1pPr>
          </a:lstStyle>
          <a:p>
            <a:fld id="{DD3B8740-252F-4FC6-B779-E7FA0D1F975F}" type="datetimeFigureOut">
              <a:rPr lang="en-IN" smtClean="0"/>
              <a:t>11-10-2023</a:t>
            </a:fld>
            <a:endParaRPr lang="en-IN"/>
          </a:p>
        </p:txBody>
      </p:sp>
      <p:sp>
        <p:nvSpPr>
          <p:cNvPr id="1048581" name="Footer Placeholder 21"/>
          <p:cNvSpPr>
            <a:spLocks noGrp="1"/>
          </p:cNvSpPr>
          <p:nvPr>
            <p:ph type="ftr" sz="quarter" idx="3"/>
          </p:nvPr>
        </p:nvSpPr>
        <p:spPr>
          <a:xfrm>
            <a:off x="2667000" y="6356350"/>
            <a:ext cx="3352800" cy="365125"/>
          </a:xfrm>
          <a:prstGeom prst="rect"/>
        </p:spPr>
        <p:txBody>
          <a:bodyPr anchor="b" bIns="0" lIns="0" rIns="0" tIns="0" vert="horz"/>
          <a:lstStyle>
            <a:lvl1pPr algn="l" eaLnBrk="1" hangingPunct="1" latinLnBrk="0">
              <a:defRPr sz="1200" kumimoji="0">
                <a:solidFill>
                  <a:schemeClr val="tx2">
                    <a:shade val="90000"/>
                  </a:schemeClr>
                </a:solidFill>
              </a:defRPr>
            </a:lvl1pPr>
          </a:lstStyle>
          <a:p>
            <a:endParaRPr lang="en-IN"/>
          </a:p>
        </p:txBody>
      </p:sp>
      <p:sp>
        <p:nvSpPr>
          <p:cNvPr id="1048582" name="Slide Number Placeholder 17"/>
          <p:cNvSpPr>
            <a:spLocks noGrp="1"/>
          </p:cNvSpPr>
          <p:nvPr>
            <p:ph type="sldNum" sz="quarter" idx="4"/>
          </p:nvPr>
        </p:nvSpPr>
        <p:spPr>
          <a:xfrm>
            <a:off x="7924800" y="6356350"/>
            <a:ext cx="762000" cy="365125"/>
          </a:xfrm>
          <a:prstGeom prst="rect"/>
        </p:spPr>
        <p:txBody>
          <a:bodyPr anchor="b" bIns="0" lIns="0" rIns="0" tIns="0" vert="horz"/>
          <a:lstStyle>
            <a:lvl1pPr algn="r" eaLnBrk="1" hangingPunct="1" latinLnBrk="0">
              <a:defRPr sz="1200" kumimoji="0">
                <a:solidFill>
                  <a:schemeClr val="tx2">
                    <a:shade val="90000"/>
                  </a:schemeClr>
                </a:solidFill>
              </a:defRPr>
            </a:lvl1pPr>
          </a:lstStyle>
          <a:p>
            <a:fld id="{A1A3C2AE-7614-4231-AC62-EA73D412F9EB}" type="slidenum">
              <a:rPr lang="en-IN" smtClean="0"/>
              <a:t>‹#›</a:t>
            </a:fld>
            <a:endParaRPr lang="en-IN"/>
          </a:p>
        </p:txBody>
      </p:sp>
      <p:grpSp>
        <p:nvGrpSpPr>
          <p:cNvPr id="13" name="Group 1"/>
          <p:cNvGrpSpPr/>
          <p:nvPr/>
        </p:nvGrpSpPr>
        <p:grpSpPr>
          <a:xfrm>
            <a:off x="-19017" y="202408"/>
            <a:ext cx="9180548" cy="649224"/>
            <a:chOff x="-19045" y="216550"/>
            <a:chExt cx="9180548" cy="649224"/>
          </a:xfrm>
        </p:grpSpPr>
        <p:sp>
          <p:nvSpPr>
            <p:cNvPr id="1048583"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nchor="t" bIns="45720" compatLnSpc="1" lIns="91440" rIns="91440" tIns="45720" vert="horz" wrap="square"/>
            <a:p>
              <a:endParaRPr kumimoji="0" lang="en-US"/>
            </a:p>
          </p:txBody>
        </p:sp>
        <p:sp>
          <p:nvSpPr>
            <p:cNvPr id="1048584"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nchor="t" bIns="45720" compatLnSpc="1" lIns="91440" rIns="91440" tIns="45720" vert="horz" wrap="square"/>
            <a:p>
              <a:endParaRPr kumimoji="0" lang="en-US"/>
            </a:p>
          </p:txBody>
        </p:sp>
      </p:gr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txStyles>
    <p:titleStyle>
      <a:lvl1pPr algn="l" eaLnBrk="1" hangingPunct="1" latinLnBrk="0" rtl="0">
        <a:spcBef>
          <a:spcPct val="0"/>
        </a:spcBef>
        <a:buNone/>
        <a:defRPr b="0" sz="5000" kern="1200" kumimoji="0">
          <a:ln>
            <a:noFill/>
          </a:ln>
          <a:solidFill>
            <a:schemeClr val="tx2"/>
          </a:solidFill>
          <a:effectLst/>
          <a:latin typeface="+mj-lt"/>
          <a:ea typeface="+mj-ea"/>
          <a:cs typeface="+mj-cs"/>
        </a:defRPr>
      </a:lvl1pPr>
    </p:titleStyle>
    <p:bodyStyle>
      <a:lvl1pPr algn="l" eaLnBrk="1" hangingPunct="1" indent="-274320" latinLnBrk="0" marL="274320" rtl="0">
        <a:spcBef>
          <a:spcPct val="20000"/>
        </a:spcBef>
        <a:buClr>
          <a:schemeClr val="accent3"/>
        </a:buClr>
        <a:buSzPct val="95000"/>
        <a:buFont typeface="Wingdings 2"/>
        <a:buChar char=""/>
        <a:defRPr sz="2600" kern="1200" kumimoji="0">
          <a:solidFill>
            <a:schemeClr val="tx1"/>
          </a:solidFill>
          <a:latin typeface="+mn-lt"/>
          <a:ea typeface="+mn-ea"/>
          <a:cs typeface="+mn-cs"/>
        </a:defRPr>
      </a:lvl1pPr>
      <a:lvl2pPr algn="l" eaLnBrk="1" hangingPunct="1" indent="-246888" latinLnBrk="0" marL="640080" rtl="0">
        <a:spcBef>
          <a:spcPct val="20000"/>
        </a:spcBef>
        <a:buClr>
          <a:schemeClr val="accent1"/>
        </a:buClr>
        <a:buSzPct val="85000"/>
        <a:buFont typeface="Wingdings 2"/>
        <a:buChar char=""/>
        <a:defRPr sz="2400" kern="1200" kumimoji="0">
          <a:solidFill>
            <a:schemeClr val="tx1"/>
          </a:solidFill>
          <a:latin typeface="+mn-lt"/>
          <a:ea typeface="+mn-ea"/>
          <a:cs typeface="+mn-cs"/>
        </a:defRPr>
      </a:lvl2pPr>
      <a:lvl3pPr algn="l" eaLnBrk="1" hangingPunct="1" indent="-246888" latinLnBrk="0" marL="914400" rtl="0">
        <a:spcBef>
          <a:spcPct val="20000"/>
        </a:spcBef>
        <a:buClr>
          <a:schemeClr val="accent2"/>
        </a:buClr>
        <a:buSzPct val="70000"/>
        <a:buFont typeface="Wingdings 2"/>
        <a:buChar char=""/>
        <a:defRPr sz="2100" kern="1200" kumimoji="0">
          <a:solidFill>
            <a:schemeClr val="tx1"/>
          </a:solidFill>
          <a:latin typeface="+mn-lt"/>
          <a:ea typeface="+mn-ea"/>
          <a:cs typeface="+mn-cs"/>
        </a:defRPr>
      </a:lvl3pPr>
      <a:lvl4pPr algn="l" eaLnBrk="1" hangingPunct="1" indent="-210312" latinLnBrk="0" marL="1188720" rtl="0">
        <a:spcBef>
          <a:spcPct val="20000"/>
        </a:spcBef>
        <a:buClr>
          <a:schemeClr val="accent3"/>
        </a:buClr>
        <a:buSzPct val="65000"/>
        <a:buFont typeface="Wingdings 2"/>
        <a:buChar char=""/>
        <a:defRPr sz="2000" kern="1200" kumimoji="0">
          <a:solidFill>
            <a:schemeClr val="tx1"/>
          </a:solidFill>
          <a:latin typeface="+mn-lt"/>
          <a:ea typeface="+mn-ea"/>
          <a:cs typeface="+mn-cs"/>
        </a:defRPr>
      </a:lvl4pPr>
      <a:lvl5pPr algn="l" eaLnBrk="1" hangingPunct="1" indent="-210312" latinLnBrk="0" marL="1463040" rtl="0">
        <a:spcBef>
          <a:spcPct val="20000"/>
        </a:spcBef>
        <a:buClr>
          <a:schemeClr val="accent4"/>
        </a:buClr>
        <a:buSzPct val="65000"/>
        <a:buFont typeface="Wingdings 2"/>
        <a:buChar char=""/>
        <a:defRPr sz="2000" kern="1200" kumimoji="0">
          <a:solidFill>
            <a:schemeClr val="tx1"/>
          </a:solidFill>
          <a:latin typeface="+mn-lt"/>
          <a:ea typeface="+mn-ea"/>
          <a:cs typeface="+mn-cs"/>
        </a:defRPr>
      </a:lvl5pPr>
      <a:lvl6pPr algn="l" eaLnBrk="1" hangingPunct="1" indent="-210312" latinLnBrk="0" marL="1737360" rtl="0">
        <a:spcBef>
          <a:spcPct val="20000"/>
        </a:spcBef>
        <a:buClr>
          <a:schemeClr val="accent5"/>
        </a:buClr>
        <a:buSzPct val="80000"/>
        <a:buFont typeface="Wingdings 2"/>
        <a:buChar char=""/>
        <a:defRPr sz="1800" kern="1200" kumimoji="0">
          <a:solidFill>
            <a:schemeClr val="tx1"/>
          </a:solidFill>
          <a:latin typeface="+mn-lt"/>
          <a:ea typeface="+mn-ea"/>
          <a:cs typeface="+mn-cs"/>
        </a:defRPr>
      </a:lvl6pPr>
      <a:lvl7pPr algn="l" eaLnBrk="1" hangingPunct="1" indent="-182880" latinLnBrk="0" marL="1920240" rtl="0">
        <a:spcBef>
          <a:spcPct val="20000"/>
        </a:spcBef>
        <a:buClr>
          <a:schemeClr val="accent6"/>
        </a:buClr>
        <a:buSzPct val="80000"/>
        <a:buFont typeface="Wingdings 2"/>
        <a:buChar char=""/>
        <a:defRPr baseline="0" sz="1600" kern="1200" kumimoji="0">
          <a:solidFill>
            <a:schemeClr val="tx1"/>
          </a:solidFill>
          <a:latin typeface="+mn-lt"/>
          <a:ea typeface="+mn-ea"/>
          <a:cs typeface="+mn-cs"/>
        </a:defRPr>
      </a:lvl7pPr>
      <a:lvl8pPr algn="l" eaLnBrk="1" hangingPunct="1" indent="-182880" latinLnBrk="0" marL="2194560" rtl="0">
        <a:spcBef>
          <a:spcPct val="20000"/>
        </a:spcBef>
        <a:buClr>
          <a:schemeClr val="tx2"/>
        </a:buClr>
        <a:buChar char="•"/>
        <a:defRPr sz="1600" kern="1200" kumimoji="0">
          <a:solidFill>
            <a:schemeClr val="tx1"/>
          </a:solidFill>
          <a:latin typeface="+mn-lt"/>
          <a:ea typeface="+mn-ea"/>
          <a:cs typeface="+mn-cs"/>
        </a:defRPr>
      </a:lvl8pPr>
      <a:lvl9pPr algn="l" eaLnBrk="1" hangingPunct="1" indent="-182880" latinLnBrk="0" marL="2468880" rtl="0">
        <a:spcBef>
          <a:spcPct val="20000"/>
        </a:spcBef>
        <a:buClr>
          <a:schemeClr val="tx2"/>
        </a:buClr>
        <a:buFontTx/>
        <a:buChar char="•"/>
        <a:defRPr baseline="0" sz="14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audio" Target="../media/media9.wav"/><Relationship Id="rId2" Type="http://schemas.microsoft.com/office/2007/relationships/media" Target="../media/media9.wav"/><Relationship Id="rId3" Type="http://schemas.openxmlformats.org/officeDocument/2006/relationships/image" Target="../media/image2.png"/><Relationship Id="rId4" Type="http://schemas.openxmlformats.org/officeDocument/2006/relationships/image" Target="../media/image8.jpeg"/><Relationship Id="rId5"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audio" Target="../media/media10.wav"/><Relationship Id="rId2" Type="http://schemas.microsoft.com/office/2007/relationships/media" Target="../media/media10.wav"/><Relationship Id="rId3" Type="http://schemas.openxmlformats.org/officeDocument/2006/relationships/image" Target="../media/image2.png"/><Relationship Id="rId4" Type="http://schemas.openxmlformats.org/officeDocument/2006/relationships/image" Target="../media/image9.jpeg"/><Relationship Id="rId5"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audio" Target="../media/media11.wav"/><Relationship Id="rId3" Type="http://schemas.microsoft.com/office/2007/relationships/media" Target="../media/media11.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audio" Target="../media/media12.wav"/><Relationship Id="rId3" Type="http://schemas.microsoft.com/office/2007/relationships/media" Target="../media/media12.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audio" Target="../media/media13.wav"/><Relationship Id="rId3" Type="http://schemas.microsoft.com/office/2007/relationships/media" Target="../media/media13.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audio" Target="../media/media14.wav"/><Relationship Id="rId2" Type="http://schemas.microsoft.com/office/2007/relationships/media" Target="../media/media14.wav"/><Relationship Id="rId3" Type="http://schemas.openxmlformats.org/officeDocument/2006/relationships/image" Target="../media/image2.png"/><Relationship Id="rId4" Type="http://schemas.openxmlformats.org/officeDocument/2006/relationships/image" Target="../media/image13.jpeg"/><Relationship Id="rId5"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audio" Target="../media/media15.wav"/><Relationship Id="rId3" Type="http://schemas.microsoft.com/office/2007/relationships/media" Target="../media/media15.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audio" Target="../media/media16.wav"/><Relationship Id="rId3" Type="http://schemas.microsoft.com/office/2007/relationships/media" Target="../media/media16.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audio" Target="../media/media17.wav"/><Relationship Id="rId3" Type="http://schemas.microsoft.com/office/2007/relationships/media" Target="../media/media17.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audio" Target="../media/media18.wav"/><Relationship Id="rId3" Type="http://schemas.microsoft.com/office/2007/relationships/media" Target="../media/media18.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audio" Target="../media/media1.wav"/><Relationship Id="rId2" Type="http://schemas.microsoft.com/office/2007/relationships/media" Target="../media/media1.wav"/><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audio" Target="../media/media19.wav"/><Relationship Id="rId2" Type="http://schemas.microsoft.com/office/2007/relationships/media" Target="../media/media19.wav"/><Relationship Id="rId3" Type="http://schemas.openxmlformats.org/officeDocument/2006/relationships/image" Target="../media/image2.png"/><Relationship Id="rId4" Type="http://schemas.openxmlformats.org/officeDocument/2006/relationships/image" Target="../media/image18.jpeg"/><Relationship Id="rId5"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audio" Target="../media/media20.wav"/><Relationship Id="rId3" Type="http://schemas.microsoft.com/office/2007/relationships/media" Target="../media/media20.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audio" Target="../media/media21.wav"/><Relationship Id="rId3" Type="http://schemas.microsoft.com/office/2007/relationships/media" Target="../media/media21.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audio" Target="../media/media22.wav"/><Relationship Id="rId3" Type="http://schemas.microsoft.com/office/2007/relationships/media" Target="../media/media22.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audio" Target="../media/media23.wav"/><Relationship Id="rId2" Type="http://schemas.microsoft.com/office/2007/relationships/media" Target="../media/media23.wav"/><Relationship Id="rId3" Type="http://schemas.openxmlformats.org/officeDocument/2006/relationships/image" Target="../media/image2.png"/><Relationship Id="rId4" Type="http://schemas.openxmlformats.org/officeDocument/2006/relationships/image" Target="../media/image22.jpeg"/><Relationship Id="rId5"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audio" Target="../media/media24.wav"/><Relationship Id="rId3" Type="http://schemas.microsoft.com/office/2007/relationships/media" Target="../media/media24.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audio" Target="../media/media25.wav"/><Relationship Id="rId2" Type="http://schemas.microsoft.com/office/2007/relationships/media" Target="../media/media25.wav"/><Relationship Id="rId3" Type="http://schemas.openxmlformats.org/officeDocument/2006/relationships/image" Target="../media/image2.png"/><Relationship Id="rId4" Type="http://schemas.openxmlformats.org/officeDocument/2006/relationships/image" Target="../media/image24.jpeg"/><Relationship Id="rId5"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audio" Target="../media/media26.wav"/><Relationship Id="rId3" Type="http://schemas.microsoft.com/office/2007/relationships/media" Target="../media/media26.wav"/><Relationship Id="rId4" Type="http://schemas.openxmlformats.org/officeDocument/2006/relationships/image" Target="../media/image2.png"/><Relationship Id="rId5"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audio" Target="../media/media2.wav"/><Relationship Id="rId3" Type="http://schemas.microsoft.com/office/2007/relationships/media" Target="../media/media2.wav"/><Relationship Id="rId4" Type="http://schemas.openxmlformats.org/officeDocument/2006/relationships/image" Target="../media/image2.png"/><Relationship Id="rId5"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audio" Target="../media/media27.wav"/><Relationship Id="rId2" Type="http://schemas.microsoft.com/office/2007/relationships/media" Target="../media/media27.wav"/><Relationship Id="rId3" Type="http://schemas.openxmlformats.org/officeDocument/2006/relationships/image" Target="../media/image2.png"/><Relationship Id="rId4" Type="http://schemas.openxmlformats.org/officeDocument/2006/relationships/image" Target="../media/image29.jpeg"/><Relationship Id="rId5"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audio" Target="../media/media3.wav"/><Relationship Id="rId3" Type="http://schemas.microsoft.com/office/2007/relationships/media" Target="../media/media3.wav"/><Relationship Id="rId4" Type="http://schemas.openxmlformats.org/officeDocument/2006/relationships/image" Target="../media/image2.png"/><Relationship Id="rId5"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audio" Target="../media/media4.wav"/><Relationship Id="rId2" Type="http://schemas.microsoft.com/office/2007/relationships/media" Target="../media/media4.wav"/><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audio" Target="../media/media5.wav"/><Relationship Id="rId2" Type="http://schemas.microsoft.com/office/2007/relationships/media" Target="../media/media5.wav"/><Relationship Id="rId3" Type="http://schemas.openxmlformats.org/officeDocument/2006/relationships/image" Target="../media/image2.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audio" Target="../media/media6.wav"/><Relationship Id="rId2" Type="http://schemas.microsoft.com/office/2007/relationships/media" Target="../media/media6.wav"/><Relationship Id="rId3" Type="http://schemas.openxmlformats.org/officeDocument/2006/relationships/image" Target="../media/image2.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audio" Target="../media/media7.wav"/><Relationship Id="rId2" Type="http://schemas.microsoft.com/office/2007/relationships/media" Target="../media/media7.wav"/><Relationship Id="rId3" Type="http://schemas.openxmlformats.org/officeDocument/2006/relationships/image" Target="../media/image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audio" Target="../media/media8.wav"/><Relationship Id="rId3" Type="http://schemas.microsoft.com/office/2007/relationships/media" Target="../media/media8.wav"/><Relationship Id="rId4" Type="http://schemas.openxmlformats.org/officeDocument/2006/relationships/image" Target="../media/image2.png"/><Relationship Id="rId5"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94" name=""/>
          <p:cNvSpPr txBox="1"/>
          <p:nvPr/>
        </p:nvSpPr>
        <p:spPr>
          <a:xfrm>
            <a:off x="856800" y="2104247"/>
            <a:ext cx="7270744" cy="3393440"/>
          </a:xfrm>
          <a:prstGeom prst="rect"/>
        </p:spPr>
        <p:txBody>
          <a:bodyPr rtlCol="0" wrap="square">
            <a:spAutoFit/>
          </a:bodyPr>
          <a:p>
            <a:r>
              <a:rPr b="1" sz="4400" lang="en-US">
                <a:solidFill>
                  <a:srgbClr val="000000"/>
                </a:solidFill>
              </a:rPr>
              <a:t>P</a:t>
            </a:r>
            <a:r>
              <a:rPr b="1" sz="4400" lang="en-US">
                <a:solidFill>
                  <a:srgbClr val="000000"/>
                </a:solidFill>
              </a:rPr>
              <a:t>P</a:t>
            </a:r>
            <a:r>
              <a:rPr b="1" sz="4400" lang="en-US">
                <a:solidFill>
                  <a:srgbClr val="000000"/>
                </a:solidFill>
              </a:rPr>
              <a:t>T</a:t>
            </a:r>
            <a:r>
              <a:rPr b="1" sz="4400" lang="en-US">
                <a:solidFill>
                  <a:srgbClr val="000000"/>
                </a:solidFill>
              </a:rPr>
              <a:t> </a:t>
            </a:r>
            <a:r>
              <a:rPr b="1" sz="4400" lang="en-US">
                <a:solidFill>
                  <a:srgbClr val="000000"/>
                </a:solidFill>
              </a:rPr>
              <a:t>O</a:t>
            </a:r>
            <a:r>
              <a:rPr b="1" sz="4400" lang="en-US">
                <a:solidFill>
                  <a:srgbClr val="000000"/>
                </a:solidFill>
              </a:rPr>
              <a:t>N</a:t>
            </a:r>
            <a:r>
              <a:rPr b="1" sz="4400" lang="en-US">
                <a:solidFill>
                  <a:srgbClr val="000000"/>
                </a:solidFill>
              </a:rPr>
              <a:t> </a:t>
            </a:r>
            <a:r>
              <a:rPr b="1" sz="4400" lang="en-US">
                <a:solidFill>
                  <a:srgbClr val="000000"/>
                </a:solidFill>
              </a:rPr>
              <a:t>M</a:t>
            </a:r>
            <a:r>
              <a:rPr b="1" sz="4400" lang="en-US">
                <a:solidFill>
                  <a:srgbClr val="000000"/>
                </a:solidFill>
              </a:rPr>
              <a:t>A</a:t>
            </a:r>
            <a:r>
              <a:rPr b="1" sz="4400" lang="en-US">
                <a:solidFill>
                  <a:srgbClr val="000000"/>
                </a:solidFill>
              </a:rPr>
              <a:t>R</a:t>
            </a:r>
            <a:r>
              <a:rPr b="1" sz="4400" lang="en-US">
                <a:solidFill>
                  <a:srgbClr val="000000"/>
                </a:solidFill>
              </a:rPr>
              <a:t>U</a:t>
            </a:r>
            <a:r>
              <a:rPr b="1" sz="4400" lang="en-US">
                <a:solidFill>
                  <a:srgbClr val="000000"/>
                </a:solidFill>
              </a:rPr>
              <a:t>TI </a:t>
            </a:r>
            <a:r>
              <a:rPr b="1" sz="4400" lang="en-US">
                <a:solidFill>
                  <a:srgbClr val="000000"/>
                </a:solidFill>
              </a:rPr>
              <a:t>S</a:t>
            </a:r>
            <a:r>
              <a:rPr b="1" sz="4400" lang="en-US">
                <a:solidFill>
                  <a:srgbClr val="000000"/>
                </a:solidFill>
              </a:rPr>
              <a:t>U</a:t>
            </a:r>
            <a:r>
              <a:rPr b="1" sz="4400" lang="en-US">
                <a:solidFill>
                  <a:srgbClr val="000000"/>
                </a:solidFill>
              </a:rPr>
              <a:t>ZUKI </a:t>
            </a:r>
            <a:r>
              <a:rPr b="1" sz="4400" lang="en-US">
                <a:solidFill>
                  <a:srgbClr val="000000"/>
                </a:solidFill>
              </a:rPr>
              <a:t>A</a:t>
            </a:r>
            <a:r>
              <a:rPr b="1" sz="4400" lang="en-US">
                <a:solidFill>
                  <a:srgbClr val="000000"/>
                </a:solidFill>
              </a:rPr>
              <a:t>N</a:t>
            </a:r>
            <a:r>
              <a:rPr b="1" sz="4400" lang="en-US">
                <a:solidFill>
                  <a:srgbClr val="000000"/>
                </a:solidFill>
              </a:rPr>
              <a:t>D</a:t>
            </a:r>
            <a:r>
              <a:rPr b="1" sz="4400" lang="en-US">
                <a:solidFill>
                  <a:srgbClr val="000000"/>
                </a:solidFill>
              </a:rPr>
              <a:t> </a:t>
            </a:r>
            <a:r>
              <a:rPr b="1" sz="4400" lang="en-US">
                <a:solidFill>
                  <a:srgbClr val="000000"/>
                </a:solidFill>
              </a:rPr>
              <a:t>C</a:t>
            </a:r>
            <a:r>
              <a:rPr b="1" sz="4400" lang="en-US">
                <a:solidFill>
                  <a:srgbClr val="000000"/>
                </a:solidFill>
              </a:rPr>
              <a:t>O</a:t>
            </a:r>
            <a:r>
              <a:rPr b="1" sz="4400" lang="en-US">
                <a:solidFill>
                  <a:srgbClr val="000000"/>
                </a:solidFill>
              </a:rPr>
              <a:t>N</a:t>
            </a:r>
            <a:r>
              <a:rPr b="1" sz="4400" lang="en-US">
                <a:solidFill>
                  <a:srgbClr val="000000"/>
                </a:solidFill>
              </a:rPr>
              <a:t>T</a:t>
            </a:r>
            <a:r>
              <a:rPr b="1" sz="4400" lang="en-US">
                <a:solidFill>
                  <a:srgbClr val="000000"/>
                </a:solidFill>
              </a:rPr>
              <a:t>R</a:t>
            </a:r>
            <a:r>
              <a:rPr b="1" sz="4400" lang="en-US">
                <a:solidFill>
                  <a:srgbClr val="000000"/>
                </a:solidFill>
              </a:rPr>
              <a:t>I</a:t>
            </a:r>
            <a:r>
              <a:rPr b="1" sz="4400" lang="en-US">
                <a:solidFill>
                  <a:srgbClr val="000000"/>
                </a:solidFill>
              </a:rPr>
              <a:t>BUTION </a:t>
            </a:r>
            <a:r>
              <a:rPr b="1" sz="4400" lang="en-US">
                <a:solidFill>
                  <a:srgbClr val="000000"/>
                </a:solidFill>
              </a:rPr>
              <a:t>T</a:t>
            </a:r>
            <a:r>
              <a:rPr b="1" sz="4400" lang="en-US">
                <a:solidFill>
                  <a:srgbClr val="000000"/>
                </a:solidFill>
              </a:rPr>
              <a:t>O</a:t>
            </a:r>
            <a:r>
              <a:rPr b="1" sz="4400" lang="en-US">
                <a:solidFill>
                  <a:srgbClr val="000000"/>
                </a:solidFill>
              </a:rPr>
              <a:t>W</a:t>
            </a:r>
            <a:r>
              <a:rPr b="1" sz="4400" lang="en-US">
                <a:solidFill>
                  <a:srgbClr val="000000"/>
                </a:solidFill>
              </a:rPr>
              <a:t>ARDS </a:t>
            </a:r>
            <a:r>
              <a:rPr b="1" sz="4400" lang="en-US">
                <a:solidFill>
                  <a:srgbClr val="000000"/>
                </a:solidFill>
              </a:rPr>
              <a:t>P</a:t>
            </a:r>
            <a:r>
              <a:rPr b="1" sz="4400" lang="en-US">
                <a:solidFill>
                  <a:srgbClr val="000000"/>
                </a:solidFill>
              </a:rPr>
              <a:t>R</a:t>
            </a:r>
            <a:r>
              <a:rPr b="1" sz="4400" lang="en-US">
                <a:solidFill>
                  <a:srgbClr val="000000"/>
                </a:solidFill>
              </a:rPr>
              <a:t>O</a:t>
            </a:r>
            <a:r>
              <a:rPr b="1" sz="4400" lang="en-US">
                <a:solidFill>
                  <a:srgbClr val="000000"/>
                </a:solidFill>
              </a:rPr>
              <a:t>J</a:t>
            </a:r>
            <a:r>
              <a:rPr b="1" sz="4400" lang="en-US">
                <a:solidFill>
                  <a:srgbClr val="000000"/>
                </a:solidFill>
              </a:rPr>
              <a:t>ECT </a:t>
            </a:r>
            <a:r>
              <a:rPr b="1" sz="4400" lang="en-US">
                <a:solidFill>
                  <a:srgbClr val="000000"/>
                </a:solidFill>
              </a:rPr>
              <a:t>B</a:t>
            </a:r>
            <a:r>
              <a:rPr b="1" sz="4400" lang="en-US">
                <a:solidFill>
                  <a:srgbClr val="000000"/>
                </a:solidFill>
              </a:rPr>
              <a:t>Y</a:t>
            </a:r>
            <a:r>
              <a:rPr b="1" sz="4400" lang="en-US">
                <a:solidFill>
                  <a:srgbClr val="000000"/>
                </a:solidFill>
              </a:rPr>
              <a:t> </a:t>
            </a:r>
            <a:r>
              <a:rPr b="1" sz="4400" lang="en-US">
                <a:solidFill>
                  <a:srgbClr val="000000"/>
                </a:solidFill>
              </a:rPr>
              <a:t>T</a:t>
            </a:r>
            <a:r>
              <a:rPr b="1" sz="4400" lang="en-US">
                <a:solidFill>
                  <a:srgbClr val="000000"/>
                </a:solidFill>
              </a:rPr>
              <a:t>E</a:t>
            </a:r>
            <a:r>
              <a:rPr b="1" sz="4400" lang="en-US">
                <a:solidFill>
                  <a:srgbClr val="000000"/>
                </a:solidFill>
              </a:rPr>
              <a:t>A</a:t>
            </a:r>
            <a:r>
              <a:rPr b="1" sz="4400" lang="en-US">
                <a:solidFill>
                  <a:srgbClr val="000000"/>
                </a:solidFill>
              </a:rPr>
              <a:t>M </a:t>
            </a:r>
            <a:r>
              <a:rPr b="1" sz="4400" lang="en-US">
                <a:solidFill>
                  <a:srgbClr val="000000"/>
                </a:solidFill>
              </a:rPr>
              <a:t>L</a:t>
            </a:r>
            <a:r>
              <a:rPr b="1" sz="4400" lang="en-US">
                <a:solidFill>
                  <a:srgbClr val="000000"/>
                </a:solidFill>
              </a:rPr>
              <a:t>E</a:t>
            </a:r>
            <a:r>
              <a:rPr b="1" sz="4400" lang="en-US">
                <a:solidFill>
                  <a:srgbClr val="000000"/>
                </a:solidFill>
              </a:rPr>
              <a:t>ADER </a:t>
            </a:r>
            <a:r>
              <a:rPr b="1" sz="4400" lang="en-US">
                <a:solidFill>
                  <a:srgbClr val="000000"/>
                </a:solidFill>
              </a:rPr>
              <a:t>A</a:t>
            </a:r>
            <a:r>
              <a:rPr b="1" sz="4400" lang="en-US">
                <a:solidFill>
                  <a:srgbClr val="000000"/>
                </a:solidFill>
              </a:rPr>
              <a:t>N</a:t>
            </a:r>
            <a:r>
              <a:rPr b="1" sz="4400" lang="en-US">
                <a:solidFill>
                  <a:srgbClr val="000000"/>
                </a:solidFill>
              </a:rPr>
              <a:t>D </a:t>
            </a:r>
            <a:r>
              <a:rPr b="1" sz="4400" lang="en-US">
                <a:solidFill>
                  <a:srgbClr val="000000"/>
                </a:solidFill>
              </a:rPr>
              <a:t>M</a:t>
            </a:r>
            <a:r>
              <a:rPr b="1" sz="4400" lang="en-US">
                <a:solidFill>
                  <a:srgbClr val="000000"/>
                </a:solidFill>
              </a:rPr>
              <a:t>E</a:t>
            </a:r>
            <a:r>
              <a:rPr b="1" sz="4400" lang="en-US">
                <a:solidFill>
                  <a:srgbClr val="000000"/>
                </a:solidFill>
              </a:rPr>
              <a:t>M</a:t>
            </a:r>
            <a:r>
              <a:rPr b="1" sz="4400" lang="en-US">
                <a:solidFill>
                  <a:srgbClr val="000000"/>
                </a:solidFill>
              </a:rPr>
              <a:t>BERS </a:t>
            </a:r>
            <a:endParaRPr b="1" sz="44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2097165"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66" name=""/>
          <p:cNvPicPr>
            <a:picLocks/>
          </p:cNvPicPr>
          <p:nvPr/>
        </p:nvPicPr>
        <p:blipFill>
          <a:blip xmlns:r="http://schemas.openxmlformats.org/officeDocument/2006/relationships" r:embed="rId4"/>
          <a:stretch>
            <a:fillRect/>
          </a:stretch>
        </p:blipFill>
        <p:spPr>
          <a:xfrm rot="0">
            <a:off x="-59808" y="0"/>
            <a:ext cx="9235621" cy="6858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456"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pic>
        <p:nvPicPr>
          <p:cNvPr id="2097167"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68" name="Picture 2"/>
          <p:cNvPicPr>
            <a:picLocks/>
          </p:cNvPicPr>
          <p:nvPr/>
        </p:nvPicPr>
        <p:blipFill>
          <a:blip xmlns:r="http://schemas.openxmlformats.org/officeDocument/2006/relationships" r:embed="rId4"/>
          <a:srcRect l="1306" r="1306"/>
          <a:stretch>
            <a:fillRect/>
          </a:stretch>
        </p:blipFill>
        <p:spPr bwMode="auto">
          <a:xfrm>
            <a:off x="-348232" y="-215900"/>
            <a:ext cx="9276332" cy="6858000"/>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101"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69" name="Picture 2"/>
          <p:cNvPicPr>
            <a:picLocks noChangeAspect="1" noChangeArrowheads="1"/>
          </p:cNvPicPr>
          <p:nvPr/>
        </p:nvPicPr>
        <p:blipFill>
          <a:blip xmlns:r="http://schemas.openxmlformats.org/officeDocument/2006/relationships" r:embed="rId1"/>
          <a:srcRect/>
          <a:stretch>
            <a:fillRect/>
          </a:stretch>
        </p:blipFill>
        <p:spPr bwMode="auto">
          <a:xfrm>
            <a:off x="0" y="0"/>
            <a:ext cx="9144000" cy="6858000"/>
          </a:xfrm>
          <a:prstGeom prst="rect"/>
          <a:noFill/>
          <a:ln>
            <a:noFill/>
          </a:ln>
          <a:effectLst/>
        </p:spPr>
      </p:pic>
      <p:pic>
        <p:nvPicPr>
          <p:cNvPr id="2097170"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842"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pic>
        <p:nvPicPr>
          <p:cNvPr id="2097171" name="Picture 2"/>
          <p:cNvPicPr>
            <a:picLocks noChangeAspect="1" noChangeArrowheads="1"/>
          </p:cNvPicPr>
          <p:nvPr/>
        </p:nvPicPr>
        <p:blipFill>
          <a:blip xmlns:r="http://schemas.openxmlformats.org/officeDocument/2006/relationships" r:embed="rId1"/>
          <a:srcRect/>
          <a:stretch>
            <a:fillRect/>
          </a:stretch>
        </p:blipFill>
        <p:spPr bwMode="auto">
          <a:xfrm>
            <a:off x="0" y="0"/>
            <a:ext cx="9144000" cy="6957392"/>
          </a:xfrm>
          <a:prstGeom prst="rect"/>
          <a:noFill/>
          <a:ln>
            <a:noFill/>
          </a:ln>
          <a:effectLst/>
        </p:spPr>
      </p:pic>
      <p:pic>
        <p:nvPicPr>
          <p:cNvPr id="209717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664"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7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pic>
        <p:nvPicPr>
          <p:cNvPr id="2097173" name="Picture 2"/>
          <p:cNvPicPr>
            <a:picLocks noChangeAspect="1" noChangeArrowheads="1"/>
          </p:cNvPicPr>
          <p:nvPr/>
        </p:nvPicPr>
        <p:blipFill>
          <a:blip xmlns:r="http://schemas.openxmlformats.org/officeDocument/2006/relationships" r:embed="rId1"/>
          <a:srcRect l="12543" r="12543"/>
          <a:stretch>
            <a:fillRect/>
          </a:stretch>
        </p:blipFill>
        <p:spPr bwMode="auto">
          <a:xfrm>
            <a:off x="0" y="0"/>
            <a:ext cx="9144000" cy="6858000"/>
          </a:xfrm>
          <a:prstGeom prst="rect"/>
          <a:noFill/>
          <a:ln>
            <a:noFill/>
          </a:ln>
          <a:effectLst/>
        </p:spPr>
      </p:pic>
      <p:pic>
        <p:nvPicPr>
          <p:cNvPr id="2097174"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277"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7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pic>
        <p:nvPicPr>
          <p:cNvPr id="2097175"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76" name=""/>
          <p:cNvPicPr>
            <a:picLocks/>
          </p:cNvPicPr>
          <p:nvPr/>
        </p:nvPicPr>
        <p:blipFill>
          <a:blip xmlns:r="http://schemas.openxmlformats.org/officeDocument/2006/relationships" r:embed="rId4"/>
          <a:stretch>
            <a:fillRect/>
          </a:stretch>
        </p:blipFill>
        <p:spPr>
          <a:xfrm rot="0">
            <a:off x="-17960" y="0"/>
            <a:ext cx="9263897" cy="6858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526"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7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77" name="Picture 2"/>
          <p:cNvPicPr>
            <a:picLocks noChangeAspect="1" noChangeArrowheads="1"/>
          </p:cNvPicPr>
          <p:nvPr/>
        </p:nvPicPr>
        <p:blipFill>
          <a:blip xmlns:r="http://schemas.openxmlformats.org/officeDocument/2006/relationships" r:embed="rId1"/>
          <a:srcRect/>
          <a:stretch>
            <a:fillRect/>
          </a:stretch>
        </p:blipFill>
        <p:spPr bwMode="auto">
          <a:xfrm>
            <a:off x="0" y="0"/>
            <a:ext cx="9252520" cy="6858000"/>
          </a:xfrm>
          <a:prstGeom prst="rect"/>
          <a:noFill/>
          <a:ln>
            <a:noFill/>
          </a:ln>
          <a:effectLst/>
        </p:spPr>
      </p:pic>
      <p:pic>
        <p:nvPicPr>
          <p:cNvPr id="2097178"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898"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7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pic>
        <p:nvPicPr>
          <p:cNvPr id="2097179" name="Picture 2"/>
          <p:cNvPicPr>
            <a:picLocks noChangeAspect="1" noChangeArrowheads="1"/>
          </p:cNvPicPr>
          <p:nvPr/>
        </p:nvPicPr>
        <p:blipFill>
          <a:blip xmlns:r="http://schemas.openxmlformats.org/officeDocument/2006/relationships" r:embed="rId1"/>
          <a:srcRect/>
          <a:stretch>
            <a:fillRect/>
          </a:stretch>
        </p:blipFill>
        <p:spPr bwMode="auto">
          <a:xfrm>
            <a:off x="18660" y="0"/>
            <a:ext cx="9125339" cy="6858000"/>
          </a:xfrm>
          <a:prstGeom prst="rect"/>
          <a:noFill/>
          <a:ln>
            <a:noFill/>
          </a:ln>
          <a:effectLst/>
        </p:spPr>
      </p:pic>
      <p:pic>
        <p:nvPicPr>
          <p:cNvPr id="2097180"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589"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8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pic>
        <p:nvPicPr>
          <p:cNvPr id="2097181" name="Picture 2"/>
          <p:cNvPicPr>
            <a:picLocks noChangeAspect="1" noChangeArrowheads="1"/>
          </p:cNvPicPr>
          <p:nvPr/>
        </p:nvPicPr>
        <p:blipFill>
          <a:blip xmlns:r="http://schemas.openxmlformats.org/officeDocument/2006/relationships" r:embed="rId1"/>
          <a:srcRect/>
          <a:stretch>
            <a:fillRect/>
          </a:stretch>
        </p:blipFill>
        <p:spPr bwMode="auto">
          <a:xfrm>
            <a:off x="-703262" y="0"/>
            <a:ext cx="9144000" cy="6858000"/>
          </a:xfrm>
          <a:prstGeom prst="rect"/>
          <a:noFill/>
          <a:ln>
            <a:noFill/>
          </a:ln>
          <a:effectLst/>
        </p:spPr>
      </p:pic>
      <p:pic>
        <p:nvPicPr>
          <p:cNvPr id="209718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122"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8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pic>
        <p:nvPicPr>
          <p:cNvPr id="2097183" name="Picture 2"/>
          <p:cNvPicPr>
            <a:picLocks noChangeAspect="1" noChangeArrowheads="1"/>
          </p:cNvPicPr>
          <p:nvPr/>
        </p:nvPicPr>
        <p:blipFill>
          <a:blip xmlns:r="http://schemas.openxmlformats.org/officeDocument/2006/relationships" r:embed="rId1"/>
          <a:srcRect/>
          <a:stretch>
            <a:fillRect/>
          </a:stretch>
        </p:blipFill>
        <p:spPr bwMode="auto">
          <a:xfrm>
            <a:off x="0" y="0"/>
            <a:ext cx="9144000" cy="6858000"/>
          </a:xfrm>
          <a:prstGeom prst="rect"/>
          <a:noFill/>
          <a:ln>
            <a:noFill/>
          </a:ln>
          <a:effectLst/>
        </p:spPr>
      </p:pic>
      <p:pic>
        <p:nvPicPr>
          <p:cNvPr id="2097184"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337"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8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0" name="Title 1"/>
          <p:cNvSpPr>
            <a:spLocks noGrp="1"/>
          </p:cNvSpPr>
          <p:nvPr>
            <p:ph type="ctrTitle"/>
          </p:nvPr>
        </p:nvSpPr>
        <p:spPr/>
        <p:txBody>
          <a:bodyPr>
            <a:normAutofit fontScale="90000"/>
          </a:bodyPr>
          <a:p>
            <a:r>
              <a:rPr dirty="0" lang="en-IN"/>
              <a:t/>
            </a:r>
            <a:br>
              <a:rPr dirty="0" lang="en-IN"/>
            </a:br>
            <a:r>
              <a:rPr dirty="0" lang="en-IN" smtClean="0">
                <a:effectLst/>
              </a:rPr>
              <a:t/>
            </a:r>
            <a:br>
              <a:rPr dirty="0" lang="en-IN" smtClean="0">
                <a:effectLst/>
              </a:rPr>
            </a:br>
            <a:endParaRPr dirty="0" lang="en-IN"/>
          </a:p>
        </p:txBody>
      </p:sp>
      <p:pic>
        <p:nvPicPr>
          <p:cNvPr id="2097152"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53" name=""/>
          <p:cNvPicPr>
            <a:picLocks/>
          </p:cNvPicPr>
          <p:nvPr/>
        </p:nvPicPr>
        <p:blipFill>
          <a:blip xmlns:r="http://schemas.openxmlformats.org/officeDocument/2006/relationships" r:embed="rId4"/>
          <a:stretch>
            <a:fillRect/>
          </a:stretch>
        </p:blipFill>
        <p:spPr>
          <a:xfrm rot="0">
            <a:off x="0" y="570555"/>
            <a:ext cx="9144000" cy="571688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432"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5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pic>
        <p:nvPicPr>
          <p:cNvPr id="2097185"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86" name=""/>
          <p:cNvPicPr>
            <a:picLocks/>
          </p:cNvPicPr>
          <p:nvPr/>
        </p:nvPicPr>
        <p:blipFill>
          <a:blip xmlns:r="http://schemas.openxmlformats.org/officeDocument/2006/relationships" r:embed="rId4"/>
          <a:srcRect t="0" b="0"/>
          <a:stretch>
            <a:fillRect/>
          </a:stretch>
        </p:blipFill>
        <p:spPr>
          <a:xfrm rot="0">
            <a:off x="52295" y="350649"/>
            <a:ext cx="8961053" cy="659648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638"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8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87" name="Picture 2"/>
          <p:cNvPicPr>
            <a:picLocks noChangeAspect="1" noChangeArrowheads="1"/>
          </p:cNvPicPr>
          <p:nvPr/>
        </p:nvPicPr>
        <p:blipFill>
          <a:blip xmlns:r="http://schemas.openxmlformats.org/officeDocument/2006/relationships" r:embed="rId1"/>
          <a:srcRect/>
          <a:stretch>
            <a:fillRect/>
          </a:stretch>
        </p:blipFill>
        <p:spPr bwMode="auto">
          <a:xfrm>
            <a:off x="1824" y="0"/>
            <a:ext cx="9142176" cy="6858000"/>
          </a:xfrm>
          <a:prstGeom prst="rect"/>
          <a:noFill/>
          <a:ln>
            <a:noFill/>
          </a:ln>
          <a:effectLst/>
        </p:spPr>
      </p:pic>
      <p:pic>
        <p:nvPicPr>
          <p:cNvPr id="2097188"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698"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8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pic>
        <p:nvPicPr>
          <p:cNvPr id="2097189" name="Picture 2"/>
          <p:cNvPicPr>
            <a:picLocks noChangeAspect="1" noChangeArrowheads="1"/>
          </p:cNvPicPr>
          <p:nvPr/>
        </p:nvPicPr>
        <p:blipFill>
          <a:blip xmlns:r="http://schemas.openxmlformats.org/officeDocument/2006/relationships" r:embed="rId1"/>
          <a:srcRect/>
          <a:stretch>
            <a:fillRect/>
          </a:stretch>
        </p:blipFill>
        <p:spPr bwMode="auto">
          <a:xfrm>
            <a:off x="0" y="0"/>
            <a:ext cx="9540552" cy="6858000"/>
          </a:xfrm>
          <a:prstGeom prst="rect"/>
          <a:noFill/>
          <a:ln>
            <a:noFill/>
          </a:ln>
          <a:effectLst/>
        </p:spPr>
      </p:pic>
      <p:pic>
        <p:nvPicPr>
          <p:cNvPr id="2097190"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721"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9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pic>
        <p:nvPicPr>
          <p:cNvPr id="2097191" name="Picture 2"/>
          <p:cNvPicPr>
            <a:picLocks noChangeAspect="1" noChangeArrowheads="1"/>
          </p:cNvPicPr>
          <p:nvPr/>
        </p:nvPicPr>
        <p:blipFill>
          <a:blip xmlns:r="http://schemas.openxmlformats.org/officeDocument/2006/relationships" r:embed="rId1"/>
          <a:srcRect/>
          <a:stretch>
            <a:fillRect/>
          </a:stretch>
        </p:blipFill>
        <p:spPr bwMode="auto">
          <a:xfrm>
            <a:off x="0" y="0"/>
            <a:ext cx="9144000" cy="6858000"/>
          </a:xfrm>
          <a:prstGeom prst="rect"/>
          <a:noFill/>
          <a:ln>
            <a:noFill/>
          </a:ln>
          <a:effectLst/>
        </p:spPr>
      </p:pic>
      <p:pic>
        <p:nvPicPr>
          <p:cNvPr id="209719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054"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9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pic>
        <p:nvPicPr>
          <p:cNvPr id="2097193"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94" name=""/>
          <p:cNvPicPr>
            <a:picLocks/>
          </p:cNvPicPr>
          <p:nvPr/>
        </p:nvPicPr>
        <p:blipFill>
          <a:blip xmlns:r="http://schemas.openxmlformats.org/officeDocument/2006/relationships" r:embed="rId4"/>
          <a:stretch>
            <a:fillRect/>
          </a:stretch>
        </p:blipFill>
        <p:spPr>
          <a:xfrm rot="0">
            <a:off x="166764" y="429968"/>
            <a:ext cx="8962398" cy="669634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101"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9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pic>
        <p:nvPicPr>
          <p:cNvPr id="2097195" name="Picture 2"/>
          <p:cNvPicPr>
            <a:picLocks noChangeAspect="1" noChangeArrowheads="1"/>
          </p:cNvPicPr>
          <p:nvPr/>
        </p:nvPicPr>
        <p:blipFill>
          <a:blip xmlns:r="http://schemas.openxmlformats.org/officeDocument/2006/relationships" r:embed="rId1"/>
          <a:srcRect/>
          <a:stretch>
            <a:fillRect/>
          </a:stretch>
        </p:blipFill>
        <p:spPr bwMode="auto">
          <a:xfrm>
            <a:off x="0" y="0"/>
            <a:ext cx="9144000" cy="6858000"/>
          </a:xfrm>
          <a:prstGeom prst="rect"/>
          <a:noFill/>
          <a:ln>
            <a:noFill/>
          </a:ln>
          <a:effectLst/>
        </p:spPr>
      </p:pic>
      <p:pic>
        <p:nvPicPr>
          <p:cNvPr id="2097196"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124"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9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97"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98" name=""/>
          <p:cNvPicPr>
            <a:picLocks/>
          </p:cNvPicPr>
          <p:nvPr/>
        </p:nvPicPr>
        <p:blipFill>
          <a:blip xmlns:r="http://schemas.openxmlformats.org/officeDocument/2006/relationships" r:embed="rId4"/>
          <a:stretch>
            <a:fillRect/>
          </a:stretch>
        </p:blipFill>
        <p:spPr>
          <a:xfrm rot="0">
            <a:off x="490458" y="278031"/>
            <a:ext cx="8570611" cy="6301937"/>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976"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9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pic>
        <p:nvPicPr>
          <p:cNvPr id="2097199" name="Picture 2"/>
          <p:cNvPicPr>
            <a:picLocks noChangeAspect="1" noChangeArrowheads="1"/>
          </p:cNvPicPr>
          <p:nvPr/>
        </p:nvPicPr>
        <p:blipFill>
          <a:blip xmlns:r="http://schemas.openxmlformats.org/officeDocument/2006/relationships" r:embed="rId1"/>
          <a:srcRect/>
          <a:stretch>
            <a:fillRect/>
          </a:stretch>
        </p:blipFill>
        <p:spPr bwMode="auto">
          <a:xfrm>
            <a:off x="203339" y="0"/>
            <a:ext cx="9144000" cy="6858000"/>
          </a:xfrm>
          <a:prstGeom prst="rect"/>
          <a:noFill/>
          <a:ln>
            <a:noFill/>
          </a:ln>
          <a:effectLst/>
        </p:spPr>
      </p:pic>
      <p:pic>
        <p:nvPicPr>
          <p:cNvPr id="2097200"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515"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20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20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09" name=""/>
          <p:cNvSpPr>
            <a:spLocks noGrp="1"/>
          </p:cNvSpPr>
          <p:nvPr>
            <p:ph type="ctrTitle"/>
          </p:nvPr>
        </p:nvSpPr>
        <p:spPr/>
        <p:txBody>
          <a:bodyPr/>
          <a:p>
            <a:endParaRPr lang="en-IN"/>
          </a:p>
        </p:txBody>
      </p:sp>
      <p:sp>
        <p:nvSpPr>
          <p:cNvPr id="1048610" name=""/>
          <p:cNvSpPr>
            <a:spLocks noGrp="1"/>
          </p:cNvSpPr>
          <p:nvPr>
            <p:ph type="subTitle" idx="1"/>
          </p:nvPr>
        </p:nvSpPr>
        <p:spPr/>
        <p:txBody>
          <a:bodyPr/>
          <a:p>
            <a:endParaRPr lang="en-IN"/>
          </a:p>
        </p:txBody>
      </p:sp>
      <p:pic>
        <p:nvPicPr>
          <p:cNvPr id="2097201" name=""/>
          <p:cNvPicPr>
            <a:picLocks/>
          </p:cNvPicPr>
          <p:nvPr/>
        </p:nvPicPr>
        <p:blipFill>
          <a:blip xmlns:r="http://schemas.openxmlformats.org/officeDocument/2006/relationships" r:embed="rId1"/>
          <a:stretch>
            <a:fillRect/>
          </a:stretch>
        </p:blipFill>
        <p:spPr>
          <a:xfrm rot="0">
            <a:off x="827159" y="0"/>
            <a:ext cx="7757355" cy="679759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11" name=""/>
          <p:cNvSpPr>
            <a:spLocks noGrp="1"/>
          </p:cNvSpPr>
          <p:nvPr>
            <p:ph type="ctrTitle"/>
          </p:nvPr>
        </p:nvSpPr>
        <p:spPr/>
        <p:txBody>
          <a:bodyPr/>
          <a:p>
            <a:endParaRPr lang="en-IN"/>
          </a:p>
        </p:txBody>
      </p:sp>
      <p:sp>
        <p:nvSpPr>
          <p:cNvPr id="1048612" name=""/>
          <p:cNvSpPr>
            <a:spLocks noGrp="1"/>
          </p:cNvSpPr>
          <p:nvPr>
            <p:ph type="subTitle" idx="1"/>
          </p:nvPr>
        </p:nvSpPr>
        <p:spPr/>
        <p:txBody>
          <a:bodyPr/>
          <a:p>
            <a:endParaRPr lang="en-IN"/>
          </a:p>
        </p:txBody>
      </p:sp>
      <p:pic>
        <p:nvPicPr>
          <p:cNvPr id="2097202" name=""/>
          <p:cNvPicPr>
            <a:picLocks/>
          </p:cNvPicPr>
          <p:nvPr/>
        </p:nvPicPr>
        <p:blipFill>
          <a:blip xmlns:r="http://schemas.openxmlformats.org/officeDocument/2006/relationships" r:embed="rId1"/>
          <a:stretch>
            <a:fillRect/>
          </a:stretch>
        </p:blipFill>
        <p:spPr>
          <a:xfrm rot="0">
            <a:off x="231256" y="0"/>
            <a:ext cx="8823344" cy="6858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596" name="Title 1"/>
          <p:cNvSpPr>
            <a:spLocks noGrp="1"/>
          </p:cNvSpPr>
          <p:nvPr>
            <p:ph type="title"/>
          </p:nvPr>
        </p:nvSpPr>
        <p:spPr/>
        <p:txBody>
          <a:bodyPr/>
          <a:p>
            <a:r>
              <a:rPr dirty="0" lang="en-US" smtClean="0"/>
              <a:t>Presented by</a:t>
            </a:r>
            <a:endParaRPr dirty="0" lang="en-IN"/>
          </a:p>
        </p:txBody>
      </p:sp>
      <p:pic>
        <p:nvPicPr>
          <p:cNvPr id="2097154" name="Picture 2"/>
          <p:cNvPicPr>
            <a:picLocks noChangeAspect="1" noChangeArrowheads="1"/>
          </p:cNvPicPr>
          <p:nvPr/>
        </p:nvPicPr>
        <p:blipFill>
          <a:blip xmlns:r="http://schemas.openxmlformats.org/officeDocument/2006/relationships" r:embed="rId1"/>
          <a:srcRect l="26517" r="26517"/>
          <a:stretch>
            <a:fillRect/>
          </a:stretch>
        </p:blipFill>
        <p:spPr bwMode="auto">
          <a:xfrm>
            <a:off x="6740047" y="3284984"/>
            <a:ext cx="2403953" cy="3308970"/>
          </a:xfrm>
          <a:prstGeom prst="rect"/>
          <a:noFill/>
          <a:ln>
            <a:noFill/>
          </a:ln>
          <a:effectLst/>
        </p:spPr>
      </p:pic>
      <p:pic>
        <p:nvPicPr>
          <p:cNvPr id="2097155"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
        <p:nvSpPr>
          <p:cNvPr id="1048597" name=""/>
          <p:cNvSpPr txBox="1"/>
          <p:nvPr/>
        </p:nvSpPr>
        <p:spPr>
          <a:xfrm>
            <a:off x="751169" y="2973322"/>
            <a:ext cx="4617382" cy="2186940"/>
          </a:xfrm>
          <a:prstGeom prst="rect"/>
        </p:spPr>
        <p:txBody>
          <a:bodyPr rtlCol="0" wrap="square">
            <a:spAutoFit/>
          </a:bodyPr>
          <a:p>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a:t>
            </a:r>
            <a:r>
              <a:rPr b="1" sz="2800" lang="en-US">
                <a:solidFill>
                  <a:srgbClr val="000000"/>
                </a:solidFill>
              </a:rPr>
              <a:t>ber</a:t>
            </a:r>
            <a:r>
              <a:rPr b="1" sz="2800" lang="en-US">
                <a:solidFill>
                  <a:srgbClr val="000000"/>
                </a:solidFill>
              </a:rPr>
              <a:t>-</a:t>
            </a:r>
            <a:r>
              <a:rPr b="1" sz="2800" lang="en-US">
                <a:solidFill>
                  <a:srgbClr val="000000"/>
                </a:solidFill>
              </a:rPr>
              <a:t>1</a:t>
            </a:r>
            <a:r>
              <a:rPr b="1" sz="2800" lang="en-US">
                <a:solidFill>
                  <a:srgbClr val="000000"/>
                </a:solidFill>
              </a:rPr>
              <a:t>:</a:t>
            </a:r>
            <a:r>
              <a:rPr b="0" sz="2800" lang="en-US">
                <a:solidFill>
                  <a:srgbClr val="000000"/>
                </a:solidFill>
              </a:rPr>
              <a:t>C</a:t>
            </a:r>
            <a:r>
              <a:rPr b="0" sz="2800" lang="en-US">
                <a:solidFill>
                  <a:srgbClr val="000000"/>
                </a:solidFill>
              </a:rPr>
              <a:t>.</a:t>
            </a:r>
            <a:r>
              <a:rPr b="0" sz="2800" lang="en-US">
                <a:solidFill>
                  <a:srgbClr val="000000"/>
                </a:solidFill>
              </a:rPr>
              <a:t>B</a:t>
            </a:r>
            <a:r>
              <a:rPr b="0" sz="2800" lang="en-US">
                <a:solidFill>
                  <a:srgbClr val="000000"/>
                </a:solidFill>
              </a:rPr>
              <a:t>h</a:t>
            </a:r>
            <a:r>
              <a:rPr b="0" sz="2800" lang="en-US">
                <a:solidFill>
                  <a:srgbClr val="000000"/>
                </a:solidFill>
              </a:rPr>
              <a:t>a</a:t>
            </a:r>
            <a:r>
              <a:rPr b="0" sz="2800" lang="en-US">
                <a:solidFill>
                  <a:srgbClr val="000000"/>
                </a:solidFill>
              </a:rPr>
              <a:t>n</a:t>
            </a:r>
            <a:r>
              <a:rPr b="0" sz="2800" lang="en-US">
                <a:solidFill>
                  <a:srgbClr val="000000"/>
                </a:solidFill>
              </a:rPr>
              <a:t>u</a:t>
            </a:r>
            <a:r>
              <a:rPr b="0" sz="2800" lang="en-US">
                <a:solidFill>
                  <a:srgbClr val="000000"/>
                </a:solidFill>
              </a:rPr>
              <a:t>p</a:t>
            </a:r>
            <a:r>
              <a:rPr b="0" sz="2800" lang="en-US">
                <a:solidFill>
                  <a:srgbClr val="000000"/>
                </a:solidFill>
              </a:rPr>
              <a:t>r</a:t>
            </a:r>
            <a:r>
              <a:rPr b="0" sz="2800" lang="en-US">
                <a:solidFill>
                  <a:srgbClr val="000000"/>
                </a:solidFill>
              </a:rPr>
              <a:t>a</a:t>
            </a:r>
            <a:r>
              <a:rPr b="0" sz="2800" lang="en-US">
                <a:solidFill>
                  <a:srgbClr val="000000"/>
                </a:solidFill>
              </a:rPr>
              <a:t>k</a:t>
            </a:r>
            <a:r>
              <a:rPr b="0" sz="2800" lang="en-US">
                <a:solidFill>
                  <a:srgbClr val="000000"/>
                </a:solidFill>
              </a:rPr>
              <a:t>a</a:t>
            </a:r>
            <a:r>
              <a:rPr b="0" sz="2800" lang="en-US">
                <a:solidFill>
                  <a:srgbClr val="000000"/>
                </a:solidFill>
              </a:rPr>
              <a:t>s</a:t>
            </a:r>
            <a:r>
              <a:rPr b="0" sz="2800" lang="en-US">
                <a:solidFill>
                  <a:srgbClr val="000000"/>
                </a:solidFill>
              </a:rPr>
              <a:t>h</a:t>
            </a:r>
            <a:r>
              <a:rPr b="0" sz="2800" lang="en-US">
                <a:solidFill>
                  <a:srgbClr val="000000"/>
                </a:solidFill>
              </a:rPr>
              <a:t> </a:t>
            </a:r>
            <a:r>
              <a:rPr b="0" sz="2800" lang="en-US">
                <a:solidFill>
                  <a:srgbClr val="000000"/>
                </a:solidFill>
              </a:rPr>
              <a:t>r</a:t>
            </a:r>
            <a:r>
              <a:rPr b="0" sz="2800" lang="en-US">
                <a:solidFill>
                  <a:srgbClr val="000000"/>
                </a:solidFill>
              </a:rPr>
              <a:t>e</a:t>
            </a:r>
            <a:r>
              <a:rPr b="0" sz="2800" lang="en-US">
                <a:solidFill>
                  <a:srgbClr val="000000"/>
                </a:solidFill>
              </a:rPr>
              <a:t>d</a:t>
            </a:r>
            <a:r>
              <a:rPr b="0" sz="2800" lang="en-US">
                <a:solidFill>
                  <a:srgbClr val="000000"/>
                </a:solidFill>
              </a:rPr>
              <a:t>d</a:t>
            </a:r>
            <a:r>
              <a:rPr b="0" sz="2800" lang="en-US">
                <a:solidFill>
                  <a:srgbClr val="000000"/>
                </a:solidFill>
              </a:rPr>
              <a:t>y</a:t>
            </a:r>
            <a:endParaRPr sz="2800" lang="en-IN">
              <a:solidFill>
                <a:srgbClr val="000000"/>
              </a:solidFill>
            </a:endParaRPr>
          </a:p>
          <a:p>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a:t>
            </a:r>
            <a:r>
              <a:rPr b="1" sz="2800" lang="en-US">
                <a:solidFill>
                  <a:srgbClr val="000000"/>
                </a:solidFill>
              </a:rPr>
              <a:t>ber</a:t>
            </a:r>
            <a:r>
              <a:rPr b="1" sz="2800" lang="en-US">
                <a:solidFill>
                  <a:srgbClr val="000000"/>
                </a:solidFill>
              </a:rPr>
              <a:t>-</a:t>
            </a:r>
            <a:r>
              <a:rPr b="1" sz="2800" lang="en-US">
                <a:solidFill>
                  <a:srgbClr val="000000"/>
                </a:solidFill>
              </a:rPr>
              <a:t>2</a:t>
            </a:r>
            <a:r>
              <a:rPr b="1" sz="2800" lang="en-US">
                <a:solidFill>
                  <a:srgbClr val="000000"/>
                </a:solidFill>
              </a:rPr>
              <a:t>:</a:t>
            </a:r>
            <a:r>
              <a:rPr b="0" sz="2800" lang="en-US">
                <a:solidFill>
                  <a:srgbClr val="000000"/>
                </a:solidFill>
              </a:rPr>
              <a:t>C</a:t>
            </a:r>
            <a:r>
              <a:rPr b="0" sz="2800" lang="en-US">
                <a:solidFill>
                  <a:srgbClr val="000000"/>
                </a:solidFill>
              </a:rPr>
              <a:t>.</a:t>
            </a:r>
            <a:r>
              <a:rPr b="0" sz="2800" lang="en-US">
                <a:solidFill>
                  <a:srgbClr val="000000"/>
                </a:solidFill>
              </a:rPr>
              <a:t>c</a:t>
            </a:r>
            <a:r>
              <a:rPr b="0" sz="2800" lang="en-US">
                <a:solidFill>
                  <a:srgbClr val="000000"/>
                </a:solidFill>
              </a:rPr>
              <a:t>h</a:t>
            </a:r>
            <a:r>
              <a:rPr b="0" sz="2800" lang="en-US">
                <a:solidFill>
                  <a:srgbClr val="000000"/>
                </a:solidFill>
              </a:rPr>
              <a:t>a</a:t>
            </a:r>
            <a:r>
              <a:rPr b="0" sz="2800" lang="en-US">
                <a:solidFill>
                  <a:srgbClr val="000000"/>
                </a:solidFill>
              </a:rPr>
              <a:t>r</a:t>
            </a:r>
            <a:r>
              <a:rPr b="0" sz="2800" lang="en-US">
                <a:solidFill>
                  <a:srgbClr val="000000"/>
                </a:solidFill>
              </a:rPr>
              <a:t>i</a:t>
            </a:r>
            <a:r>
              <a:rPr b="0" sz="2800" lang="en-US">
                <a:solidFill>
                  <a:srgbClr val="000000"/>
                </a:solidFill>
              </a:rPr>
              <a:t>t</a:t>
            </a:r>
            <a:r>
              <a:rPr b="0" sz="2800" lang="en-US">
                <a:solidFill>
                  <a:srgbClr val="000000"/>
                </a:solidFill>
              </a:rPr>
              <a:t>h</a:t>
            </a:r>
            <a:r>
              <a:rPr b="0" sz="2800" lang="en-US">
                <a:solidFill>
                  <a:srgbClr val="000000"/>
                </a:solidFill>
              </a:rPr>
              <a:t>a</a:t>
            </a:r>
            <a:endParaRPr sz="2800" lang="en-IN">
              <a:solidFill>
                <a:srgbClr val="000000"/>
              </a:solidFill>
            </a:endParaRPr>
          </a:p>
          <a:p>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mber</a:t>
            </a:r>
            <a:r>
              <a:rPr b="1" sz="2800" lang="en-US">
                <a:solidFill>
                  <a:srgbClr val="000000"/>
                </a:solidFill>
              </a:rPr>
              <a:t>-</a:t>
            </a:r>
            <a:r>
              <a:rPr b="1" sz="2800" lang="en-US">
                <a:solidFill>
                  <a:srgbClr val="000000"/>
                </a:solidFill>
              </a:rPr>
              <a:t>3</a:t>
            </a:r>
            <a:r>
              <a:rPr b="1" sz="2800" lang="en-US">
                <a:solidFill>
                  <a:srgbClr val="000000"/>
                </a:solidFill>
              </a:rPr>
              <a:t>:</a:t>
            </a:r>
            <a:r>
              <a:rPr b="0" sz="2800" lang="en-US">
                <a:solidFill>
                  <a:srgbClr val="000000"/>
                </a:solidFill>
              </a:rPr>
              <a:t>C</a:t>
            </a:r>
            <a:r>
              <a:rPr b="0" sz="2800" lang="en-US">
                <a:solidFill>
                  <a:srgbClr val="000000"/>
                </a:solidFill>
              </a:rPr>
              <a:t>.</a:t>
            </a:r>
            <a:r>
              <a:rPr b="0" sz="2800" lang="en-US">
                <a:solidFill>
                  <a:srgbClr val="000000"/>
                </a:solidFill>
              </a:rPr>
              <a:t>J</a:t>
            </a:r>
            <a:r>
              <a:rPr b="0" sz="2800" lang="en-US">
                <a:solidFill>
                  <a:srgbClr val="000000"/>
                </a:solidFill>
              </a:rPr>
              <a:t>y</a:t>
            </a:r>
            <a:r>
              <a:rPr b="0" sz="2800" lang="en-US">
                <a:solidFill>
                  <a:srgbClr val="000000"/>
                </a:solidFill>
              </a:rPr>
              <a:t>o</a:t>
            </a:r>
            <a:r>
              <a:rPr b="0" sz="2800" lang="en-US">
                <a:solidFill>
                  <a:srgbClr val="000000"/>
                </a:solidFill>
              </a:rPr>
              <a:t>t</a:t>
            </a:r>
            <a:r>
              <a:rPr b="0" sz="2800" lang="en-US">
                <a:solidFill>
                  <a:srgbClr val="000000"/>
                </a:solidFill>
              </a:rPr>
              <a:t>h</a:t>
            </a:r>
            <a:r>
              <a:rPr b="0" sz="2800" lang="en-US">
                <a:solidFill>
                  <a:srgbClr val="000000"/>
                </a:solidFill>
              </a:rPr>
              <a:t>i</a:t>
            </a:r>
            <a:endParaRPr sz="2800" lang="en-IN">
              <a:solidFill>
                <a:srgbClr val="000000"/>
              </a:solidFill>
            </a:endParaRPr>
          </a:p>
          <a:p>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mber</a:t>
            </a:r>
            <a:r>
              <a:rPr b="1" sz="2800" lang="en-US">
                <a:solidFill>
                  <a:srgbClr val="000000"/>
                </a:solidFill>
              </a:rPr>
              <a:t>-</a:t>
            </a:r>
            <a:r>
              <a:rPr b="1" sz="2800" lang="en-US">
                <a:solidFill>
                  <a:srgbClr val="000000"/>
                </a:solidFill>
              </a:rPr>
              <a:t>4</a:t>
            </a:r>
            <a:r>
              <a:rPr b="1" sz="2800" lang="en-US">
                <a:solidFill>
                  <a:srgbClr val="000000"/>
                </a:solidFill>
              </a:rPr>
              <a:t>:</a:t>
            </a:r>
            <a:r>
              <a:rPr b="0" sz="2800" lang="en-US">
                <a:solidFill>
                  <a:srgbClr val="000000"/>
                </a:solidFill>
              </a:rPr>
              <a:t>C</a:t>
            </a:r>
            <a:r>
              <a:rPr b="0" sz="2800" lang="en-US">
                <a:solidFill>
                  <a:srgbClr val="000000"/>
                </a:solidFill>
              </a:rPr>
              <a:t>.</a:t>
            </a:r>
            <a:r>
              <a:rPr b="0" sz="2800" lang="en-US">
                <a:solidFill>
                  <a:srgbClr val="000000"/>
                </a:solidFill>
              </a:rPr>
              <a:t>R</a:t>
            </a:r>
            <a:r>
              <a:rPr b="0" sz="2800" lang="en-US">
                <a:solidFill>
                  <a:srgbClr val="000000"/>
                </a:solidFill>
              </a:rPr>
              <a:t>o</a:t>
            </a:r>
            <a:r>
              <a:rPr b="0" sz="2800" lang="en-US">
                <a:solidFill>
                  <a:srgbClr val="000000"/>
                </a:solidFill>
              </a:rPr>
              <a:t>h</a:t>
            </a:r>
            <a:r>
              <a:rPr b="0" sz="2800" lang="en-US">
                <a:solidFill>
                  <a:srgbClr val="000000"/>
                </a:solidFill>
              </a:rPr>
              <a:t>i</a:t>
            </a:r>
            <a:r>
              <a:rPr b="0" sz="2800" lang="en-US">
                <a:solidFill>
                  <a:srgbClr val="000000"/>
                </a:solidFill>
              </a:rPr>
              <a:t>n</a:t>
            </a:r>
            <a:r>
              <a:rPr b="0" sz="2800" lang="en-US">
                <a:solidFill>
                  <a:srgbClr val="000000"/>
                </a:solidFill>
              </a:rPr>
              <a:t>i</a:t>
            </a:r>
            <a:endParaRPr sz="2800" lang="en-IN">
              <a:solidFill>
                <a:srgbClr val="000000"/>
              </a:solidFill>
            </a:endParaRPr>
          </a:p>
        </p:txBody>
      </p:sp>
      <p:sp>
        <p:nvSpPr>
          <p:cNvPr id="1048598" name=""/>
          <p:cNvSpPr txBox="1"/>
          <p:nvPr/>
        </p:nvSpPr>
        <p:spPr>
          <a:xfrm>
            <a:off x="751169" y="2043682"/>
            <a:ext cx="4000000" cy="929640"/>
          </a:xfrm>
          <a:prstGeom prst="rect"/>
        </p:spPr>
        <p:txBody>
          <a:bodyPr rtlCol="0" wrap="square">
            <a:spAutoFit/>
          </a:bodyPr>
          <a:p>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l</a:t>
            </a:r>
            <a:r>
              <a:rPr b="1" sz="2800" lang="en-US">
                <a:solidFill>
                  <a:srgbClr val="000000"/>
                </a:solidFill>
              </a:rPr>
              <a:t>e</a:t>
            </a:r>
            <a:r>
              <a:rPr b="1" sz="2800" lang="en-US">
                <a:solidFill>
                  <a:srgbClr val="000000"/>
                </a:solidFill>
              </a:rPr>
              <a:t>a</a:t>
            </a:r>
            <a:r>
              <a:rPr b="1" sz="2800" lang="en-US">
                <a:solidFill>
                  <a:srgbClr val="000000"/>
                </a:solidFill>
              </a:rPr>
              <a:t>d</a:t>
            </a:r>
            <a:r>
              <a:rPr b="1" sz="2800" lang="en-US">
                <a:solidFill>
                  <a:srgbClr val="000000"/>
                </a:solidFill>
              </a:rPr>
              <a:t>e</a:t>
            </a:r>
            <a:r>
              <a:rPr b="1" sz="2800" lang="en-US">
                <a:solidFill>
                  <a:srgbClr val="000000"/>
                </a:solidFill>
              </a:rPr>
              <a:t>r</a:t>
            </a:r>
            <a:r>
              <a:rPr b="1" sz="2800" lang="en-US">
                <a:solidFill>
                  <a:srgbClr val="000000"/>
                </a:solidFill>
              </a:rPr>
              <a:t>:</a:t>
            </a:r>
            <a:r>
              <a:rPr b="0" sz="2800" lang="en-US">
                <a:solidFill>
                  <a:srgbClr val="000000"/>
                </a:solidFill>
              </a:rPr>
              <a:t>B</a:t>
            </a:r>
            <a:r>
              <a:rPr b="0" sz="2800" lang="en-US">
                <a:solidFill>
                  <a:srgbClr val="000000"/>
                </a:solidFill>
              </a:rPr>
              <a:t>u</a:t>
            </a:r>
            <a:r>
              <a:rPr b="0" sz="2800" lang="en-US">
                <a:solidFill>
                  <a:srgbClr val="000000"/>
                </a:solidFill>
              </a:rPr>
              <a:t>k</a:t>
            </a:r>
            <a:r>
              <a:rPr b="0" sz="2800" lang="en-US">
                <a:solidFill>
                  <a:srgbClr val="000000"/>
                </a:solidFill>
              </a:rPr>
              <a:t>k</a:t>
            </a:r>
            <a:r>
              <a:rPr b="0" sz="2800" lang="en-US">
                <a:solidFill>
                  <a:srgbClr val="000000"/>
                </a:solidFill>
              </a:rPr>
              <a:t>y</a:t>
            </a:r>
            <a:r>
              <a:rPr b="0" sz="2800" lang="en-US">
                <a:solidFill>
                  <a:srgbClr val="000000"/>
                </a:solidFill>
              </a:rPr>
              <a:t>a</a:t>
            </a:r>
            <a:r>
              <a:rPr b="0" sz="2800" lang="en-US">
                <a:solidFill>
                  <a:srgbClr val="000000"/>
                </a:solidFill>
              </a:rPr>
              <a:t>u</a:t>
            </a:r>
            <a:r>
              <a:rPr b="0" sz="2800" lang="en-US">
                <a:solidFill>
                  <a:srgbClr val="000000"/>
                </a:solidFill>
              </a:rPr>
              <a:t>m</a:t>
            </a:r>
            <a:r>
              <a:rPr b="0" sz="2800" lang="en-US">
                <a:solidFill>
                  <a:srgbClr val="000000"/>
                </a:solidFill>
              </a:rPr>
              <a:t>a</a:t>
            </a:r>
            <a:endParaRPr b="0"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551"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5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13" name=""/>
          <p:cNvSpPr>
            <a:spLocks noGrp="1"/>
          </p:cNvSpPr>
          <p:nvPr>
            <p:ph type="ctrTitle"/>
          </p:nvPr>
        </p:nvSpPr>
        <p:spPr/>
        <p:txBody>
          <a:bodyPr/>
          <a:p>
            <a:endParaRPr lang="en-IN"/>
          </a:p>
        </p:txBody>
      </p:sp>
      <p:sp>
        <p:nvSpPr>
          <p:cNvPr id="1048614" name=""/>
          <p:cNvSpPr>
            <a:spLocks noGrp="1"/>
          </p:cNvSpPr>
          <p:nvPr>
            <p:ph type="subTitle" idx="1"/>
          </p:nvPr>
        </p:nvSpPr>
        <p:spPr/>
        <p:txBody>
          <a:bodyPr/>
          <a:p>
            <a:endParaRPr lang="en-IN"/>
          </a:p>
        </p:txBody>
      </p:sp>
      <p:pic>
        <p:nvPicPr>
          <p:cNvPr id="2097203" name=""/>
          <p:cNvPicPr>
            <a:picLocks/>
          </p:cNvPicPr>
          <p:nvPr/>
        </p:nvPicPr>
        <p:blipFill>
          <a:blip xmlns:r="http://schemas.openxmlformats.org/officeDocument/2006/relationships" r:embed="rId1"/>
          <a:stretch>
            <a:fillRect/>
          </a:stretch>
        </p:blipFill>
        <p:spPr>
          <a:xfrm rot="0">
            <a:off x="-59046" y="0"/>
            <a:ext cx="9003051" cy="6858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20" name="Text Placeholder 2"/>
          <p:cNvSpPr>
            <a:spLocks noGrp="1"/>
          </p:cNvSpPr>
          <p:nvPr>
            <p:ph type="body" idx="1"/>
          </p:nvPr>
        </p:nvSpPr>
        <p:spPr/>
        <p:txBody>
          <a:bodyPr>
            <a:normAutofit/>
          </a:bodyPr>
          <a:p>
            <a:endParaRPr dirty="0" sz="8800" lang="en-IN">
              <a:latin typeface="Algerian" pitchFamily="82" charset="0"/>
            </a:endParaRPr>
          </a:p>
        </p:txBody>
      </p:sp>
      <p:pic>
        <p:nvPicPr>
          <p:cNvPr id="2097204"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205" name=""/>
          <p:cNvPicPr>
            <a:picLocks/>
          </p:cNvPicPr>
          <p:nvPr/>
        </p:nvPicPr>
        <p:blipFill>
          <a:blip xmlns:r="http://schemas.openxmlformats.org/officeDocument/2006/relationships" r:embed="rId4"/>
          <a:stretch>
            <a:fillRect/>
          </a:stretch>
        </p:blipFill>
        <p:spPr>
          <a:xfrm rot="0">
            <a:off x="575142" y="1311083"/>
            <a:ext cx="7448949" cy="444959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964"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20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20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1" name=""/>
          <p:cNvSpPr txBox="1"/>
          <p:nvPr/>
        </p:nvSpPr>
        <p:spPr>
          <a:xfrm>
            <a:off x="206082" y="889591"/>
            <a:ext cx="8377805" cy="510540"/>
          </a:xfrm>
          <a:prstGeom prst="rect"/>
        </p:spPr>
        <p:txBody>
          <a:bodyPr rtlCol="0" wrap="square">
            <a:spAutoFit/>
          </a:bodyPr>
          <a:p>
            <a:r>
              <a:rPr sz="2800" lang="en-US">
                <a:solidFill>
                  <a:srgbClr val="000000"/>
                </a:solidFill>
              </a:rPr>
              <a:t>I</a:t>
            </a:r>
            <a:r>
              <a:rPr sz="2800" lang="en-US">
                <a:solidFill>
                  <a:srgbClr val="000000"/>
                </a:solidFill>
              </a:rPr>
              <a:t>N</a:t>
            </a:r>
            <a:r>
              <a:rPr sz="2800" lang="en-US">
                <a:solidFill>
                  <a:srgbClr val="000000"/>
                </a:solidFill>
              </a:rPr>
              <a:t>T</a:t>
            </a:r>
            <a:r>
              <a:rPr sz="2800" lang="en-US">
                <a:solidFill>
                  <a:srgbClr val="000000"/>
                </a:solidFill>
              </a:rPr>
              <a:t>R</a:t>
            </a:r>
            <a:r>
              <a:rPr sz="2800" lang="en-US">
                <a:solidFill>
                  <a:srgbClr val="000000"/>
                </a:solidFill>
              </a:rPr>
              <a:t>ODUCTION </a:t>
            </a:r>
            <a:r>
              <a:rPr sz="2800" lang="en-US">
                <a:solidFill>
                  <a:srgbClr val="000000"/>
                </a:solidFill>
              </a:rPr>
              <a:t>C</a:t>
            </a:r>
            <a:r>
              <a:rPr sz="2800" lang="en-US">
                <a:solidFill>
                  <a:srgbClr val="000000"/>
                </a:solidFill>
              </a:rPr>
              <a:t>O</a:t>
            </a:r>
            <a:r>
              <a:rPr sz="2800" lang="en-US">
                <a:solidFill>
                  <a:srgbClr val="000000"/>
                </a:solidFill>
              </a:rPr>
              <a:t>N</a:t>
            </a:r>
            <a:r>
              <a:rPr sz="2800" lang="en-US">
                <a:solidFill>
                  <a:srgbClr val="000000"/>
                </a:solidFill>
              </a:rPr>
              <a:t>T</a:t>
            </a:r>
            <a:r>
              <a:rPr sz="2800" lang="en-US">
                <a:solidFill>
                  <a:srgbClr val="000000"/>
                </a:solidFill>
              </a:rPr>
              <a:t>R</a:t>
            </a:r>
            <a:r>
              <a:rPr sz="2800" lang="en-US">
                <a:solidFill>
                  <a:srgbClr val="000000"/>
                </a:solidFill>
              </a:rPr>
              <a:t>I</a:t>
            </a:r>
            <a:r>
              <a:rPr sz="2800" lang="en-US">
                <a:solidFill>
                  <a:srgbClr val="000000"/>
                </a:solidFill>
              </a:rPr>
              <a:t>BUTION </a:t>
            </a:r>
            <a:r>
              <a:rPr sz="2800" lang="en-US">
                <a:solidFill>
                  <a:srgbClr val="000000"/>
                </a:solidFill>
              </a:rPr>
              <a:t>B</a:t>
            </a:r>
            <a:r>
              <a:rPr sz="2800" lang="en-US">
                <a:solidFill>
                  <a:srgbClr val="000000"/>
                </a:solidFill>
              </a:rPr>
              <a:t>Y</a:t>
            </a:r>
            <a:r>
              <a:rPr sz="2800" lang="en-US">
                <a:solidFill>
                  <a:srgbClr val="000000"/>
                </a:solidFill>
              </a:rPr>
              <a:t> </a:t>
            </a:r>
            <a:r>
              <a:rPr sz="2800" lang="en-US">
                <a:solidFill>
                  <a:srgbClr val="000000"/>
                </a:solidFill>
              </a:rPr>
              <a:t>T</a:t>
            </a:r>
            <a:r>
              <a:rPr sz="2800" lang="en-US">
                <a:solidFill>
                  <a:srgbClr val="000000"/>
                </a:solidFill>
              </a:rPr>
              <a:t>E</a:t>
            </a:r>
            <a:r>
              <a:rPr sz="2800" lang="en-US">
                <a:solidFill>
                  <a:srgbClr val="000000"/>
                </a:solidFill>
              </a:rPr>
              <a:t>A</a:t>
            </a:r>
            <a:r>
              <a:rPr sz="2800" lang="en-US">
                <a:solidFill>
                  <a:srgbClr val="000000"/>
                </a:solidFill>
              </a:rPr>
              <a:t>M </a:t>
            </a:r>
            <a:r>
              <a:rPr sz="2800" lang="en-US">
                <a:solidFill>
                  <a:srgbClr val="000000"/>
                </a:solidFill>
              </a:rPr>
              <a:t>L</a:t>
            </a:r>
            <a:r>
              <a:rPr sz="2800" lang="en-US">
                <a:solidFill>
                  <a:srgbClr val="000000"/>
                </a:solidFill>
              </a:rPr>
              <a:t>E</a:t>
            </a:r>
            <a:r>
              <a:rPr sz="2800" lang="en-US">
                <a:solidFill>
                  <a:srgbClr val="000000"/>
                </a:solidFill>
              </a:rPr>
              <a:t>ADER </a:t>
            </a:r>
            <a:endParaRPr sz="2800" lang="en-IN">
              <a:solidFill>
                <a:srgbClr val="000000"/>
              </a:solidFill>
            </a:endParaRPr>
          </a:p>
        </p:txBody>
      </p:sp>
      <p:sp>
        <p:nvSpPr>
          <p:cNvPr id="1048672" name=""/>
          <p:cNvSpPr txBox="1"/>
          <p:nvPr/>
        </p:nvSpPr>
        <p:spPr>
          <a:xfrm>
            <a:off x="735065" y="1975286"/>
            <a:ext cx="8408935" cy="1158240"/>
          </a:xfrm>
          <a:prstGeom prst="rect"/>
        </p:spPr>
        <p:txBody>
          <a:bodyPr rtlCol="0" wrap="square">
            <a:spAutoFit/>
          </a:bodyPr>
          <a:p>
            <a:r>
              <a:rPr sz="2400" lang="en-US">
                <a:solidFill>
                  <a:srgbClr val="000000"/>
                </a:solidFill>
              </a:rPr>
              <a:t>A</a:t>
            </a:r>
            <a:r>
              <a:rPr sz="2400" lang="en-US">
                <a:solidFill>
                  <a:srgbClr val="000000"/>
                </a:solidFill>
              </a:rPr>
              <a:t>s</a:t>
            </a:r>
            <a:r>
              <a:rPr sz="2400" lang="en-US">
                <a:solidFill>
                  <a:srgbClr val="000000"/>
                </a:solidFill>
              </a:rPr>
              <a:t> </a:t>
            </a:r>
            <a:r>
              <a:rPr sz="2400" lang="en-US">
                <a:solidFill>
                  <a:srgbClr val="000000"/>
                </a:solidFill>
              </a:rPr>
              <a:t>a</a:t>
            </a:r>
            <a:r>
              <a:rPr sz="2400" lang="en-US">
                <a:solidFill>
                  <a:srgbClr val="000000"/>
                </a:solidFill>
              </a:rPr>
              <a:t> </a:t>
            </a:r>
            <a:r>
              <a:rPr sz="2400" lang="en-US">
                <a:solidFill>
                  <a:srgbClr val="000000"/>
                </a:solidFill>
              </a:rPr>
              <a:t>T</a:t>
            </a:r>
            <a:r>
              <a:rPr sz="2400" lang="en-US">
                <a:solidFill>
                  <a:srgbClr val="000000"/>
                </a:solidFill>
              </a:rPr>
              <a:t>e</a:t>
            </a:r>
            <a:r>
              <a:rPr sz="2400" lang="en-US">
                <a:solidFill>
                  <a:srgbClr val="000000"/>
                </a:solidFill>
              </a:rPr>
              <a:t>a</a:t>
            </a:r>
            <a:r>
              <a:rPr sz="2400" lang="en-US">
                <a:solidFill>
                  <a:srgbClr val="000000"/>
                </a:solidFill>
              </a:rPr>
              <a:t>m </a:t>
            </a:r>
            <a:r>
              <a:rPr sz="2400" lang="en-US">
                <a:solidFill>
                  <a:srgbClr val="000000"/>
                </a:solidFill>
              </a:rPr>
              <a:t>leader </a:t>
            </a:r>
            <a:r>
              <a:rPr sz="2400" lang="en-US">
                <a:solidFill>
                  <a:srgbClr val="000000"/>
                </a:solidFill>
              </a:rPr>
              <a:t>I</a:t>
            </a:r>
            <a:r>
              <a:rPr sz="2400" lang="en-US">
                <a:solidFill>
                  <a:srgbClr val="000000"/>
                </a:solidFill>
              </a:rPr>
              <a:t> </a:t>
            </a:r>
            <a:r>
              <a:rPr sz="2400" lang="en-US">
                <a:solidFill>
                  <a:srgbClr val="000000"/>
                </a:solidFill>
              </a:rPr>
              <a:t>c</a:t>
            </a:r>
            <a:r>
              <a:rPr sz="2400" lang="en-US">
                <a:solidFill>
                  <a:srgbClr val="000000"/>
                </a:solidFill>
              </a:rPr>
              <a:t>o</a:t>
            </a:r>
            <a:r>
              <a:rPr sz="2400" lang="en-US">
                <a:solidFill>
                  <a:srgbClr val="000000"/>
                </a:solidFill>
              </a:rPr>
              <a:t>n</a:t>
            </a:r>
            <a:r>
              <a:rPr sz="2400" lang="en-US">
                <a:solidFill>
                  <a:srgbClr val="000000"/>
                </a:solidFill>
              </a:rPr>
              <a:t>t</a:t>
            </a:r>
            <a:r>
              <a:rPr sz="2400" lang="en-US">
                <a:solidFill>
                  <a:srgbClr val="000000"/>
                </a:solidFill>
              </a:rPr>
              <a:t>r</a:t>
            </a:r>
            <a:r>
              <a:rPr sz="2400" lang="en-US">
                <a:solidFill>
                  <a:srgbClr val="000000"/>
                </a:solidFill>
              </a:rPr>
              <a:t>i</a:t>
            </a:r>
            <a:r>
              <a:rPr sz="2400" lang="en-US">
                <a:solidFill>
                  <a:srgbClr val="000000"/>
                </a:solidFill>
              </a:rPr>
              <a:t>b</a:t>
            </a:r>
            <a:r>
              <a:rPr sz="2400" lang="en-US">
                <a:solidFill>
                  <a:srgbClr val="000000"/>
                </a:solidFill>
              </a:rPr>
              <a:t>u</a:t>
            </a:r>
            <a:r>
              <a:rPr sz="2400" lang="en-US">
                <a:solidFill>
                  <a:srgbClr val="000000"/>
                </a:solidFill>
              </a:rPr>
              <a:t>ted </a:t>
            </a:r>
            <a:r>
              <a:rPr sz="2400" lang="en-US">
                <a:solidFill>
                  <a:srgbClr val="000000"/>
                </a:solidFill>
              </a:rPr>
              <a:t>m</a:t>
            </a:r>
            <a:r>
              <a:rPr sz="2400" lang="en-US">
                <a:solidFill>
                  <a:srgbClr val="000000"/>
                </a:solidFill>
              </a:rPr>
              <a:t>y</a:t>
            </a:r>
            <a:r>
              <a:rPr sz="2400" lang="en-US">
                <a:solidFill>
                  <a:srgbClr val="000000"/>
                </a:solidFill>
              </a:rPr>
              <a:t> </a:t>
            </a:r>
            <a:r>
              <a:rPr sz="2400" lang="en-US">
                <a:solidFill>
                  <a:srgbClr val="000000"/>
                </a:solidFill>
              </a:rPr>
              <a:t>p</a:t>
            </a:r>
            <a:r>
              <a:rPr sz="2400" lang="en-US">
                <a:solidFill>
                  <a:srgbClr val="000000"/>
                </a:solidFill>
              </a:rPr>
              <a:t>a</a:t>
            </a:r>
            <a:r>
              <a:rPr sz="2400" lang="en-US">
                <a:solidFill>
                  <a:srgbClr val="000000"/>
                </a:solidFill>
              </a:rPr>
              <a:t>r</a:t>
            </a:r>
            <a:r>
              <a:rPr sz="2400" lang="en-US">
                <a:solidFill>
                  <a:srgbClr val="000000"/>
                </a:solidFill>
              </a:rPr>
              <a:t>t</a:t>
            </a:r>
            <a:r>
              <a:rPr sz="2400" lang="en-US">
                <a:solidFill>
                  <a:srgbClr val="000000"/>
                </a:solidFill>
              </a:rPr>
              <a:t> </a:t>
            </a:r>
            <a:r>
              <a:rPr sz="2400" lang="en-US">
                <a:solidFill>
                  <a:srgbClr val="000000"/>
                </a:solidFill>
              </a:rPr>
              <a:t>i</a:t>
            </a:r>
            <a:r>
              <a:rPr sz="2400" lang="en-US">
                <a:solidFill>
                  <a:srgbClr val="000000"/>
                </a:solidFill>
              </a:rPr>
              <a:t>n</a:t>
            </a:r>
            <a:r>
              <a:rPr sz="2400" lang="en-US">
                <a:solidFill>
                  <a:srgbClr val="000000"/>
                </a:solidFill>
              </a:rPr>
              <a:t> </a:t>
            </a:r>
            <a:r>
              <a:rPr sz="2400" lang="en-US">
                <a:solidFill>
                  <a:srgbClr val="000000"/>
                </a:solidFill>
              </a:rPr>
              <a:t>p</a:t>
            </a:r>
            <a:r>
              <a:rPr sz="2400" lang="en-US">
                <a:solidFill>
                  <a:srgbClr val="000000"/>
                </a:solidFill>
              </a:rPr>
              <a:t>r</a:t>
            </a:r>
            <a:r>
              <a:rPr sz="2400" lang="en-US">
                <a:solidFill>
                  <a:srgbClr val="000000"/>
                </a:solidFill>
              </a:rPr>
              <a:t>o</a:t>
            </a:r>
            <a:r>
              <a:rPr sz="2400" lang="en-US">
                <a:solidFill>
                  <a:srgbClr val="000000"/>
                </a:solidFill>
              </a:rPr>
              <a:t>j</a:t>
            </a:r>
            <a:r>
              <a:rPr sz="2400" lang="en-US">
                <a:solidFill>
                  <a:srgbClr val="000000"/>
                </a:solidFill>
              </a:rPr>
              <a:t>e</a:t>
            </a:r>
            <a:r>
              <a:rPr sz="2400" lang="en-US">
                <a:solidFill>
                  <a:srgbClr val="000000"/>
                </a:solidFill>
              </a:rPr>
              <a:t>ct </a:t>
            </a:r>
            <a:r>
              <a:rPr sz="2400" lang="en-US">
                <a:solidFill>
                  <a:srgbClr val="000000"/>
                </a:solidFill>
              </a:rPr>
              <a:t>w</a:t>
            </a:r>
            <a:r>
              <a:rPr sz="2400" lang="en-US">
                <a:solidFill>
                  <a:srgbClr val="000000"/>
                </a:solidFill>
              </a:rPr>
              <a:t>a</a:t>
            </a:r>
            <a:r>
              <a:rPr sz="2400" lang="en-US">
                <a:solidFill>
                  <a:srgbClr val="000000"/>
                </a:solidFill>
              </a:rPr>
              <a:t>s</a:t>
            </a:r>
            <a:r>
              <a:rPr sz="2400" lang="en-US">
                <a:solidFill>
                  <a:srgbClr val="000000"/>
                </a:solidFill>
              </a:rPr>
              <a:t> </a:t>
            </a:r>
            <a:r>
              <a:rPr sz="2400" lang="en-US">
                <a:solidFill>
                  <a:srgbClr val="000000"/>
                </a:solidFill>
              </a:rPr>
              <a:t>o</a:t>
            </a:r>
            <a:r>
              <a:rPr sz="2400" lang="en-US">
                <a:solidFill>
                  <a:srgbClr val="000000"/>
                </a:solidFill>
              </a:rPr>
              <a:t>n</a:t>
            </a:r>
            <a:r>
              <a:rPr sz="2400" lang="en-US">
                <a:solidFill>
                  <a:srgbClr val="000000"/>
                </a:solidFill>
              </a:rPr>
              <a:t> </a:t>
            </a:r>
            <a:r>
              <a:rPr sz="2400" lang="en-US">
                <a:solidFill>
                  <a:srgbClr val="000000"/>
                </a:solidFill>
              </a:rPr>
              <a:t>t</a:t>
            </a:r>
            <a:r>
              <a:rPr sz="2400" lang="en-US">
                <a:solidFill>
                  <a:srgbClr val="000000"/>
                </a:solidFill>
              </a:rPr>
              <a:t>h</a:t>
            </a:r>
            <a:r>
              <a:rPr sz="2400" lang="en-US">
                <a:solidFill>
                  <a:srgbClr val="000000"/>
                </a:solidFill>
              </a:rPr>
              <a:t>e</a:t>
            </a:r>
            <a:r>
              <a:rPr sz="2400" lang="en-US">
                <a:solidFill>
                  <a:srgbClr val="000000"/>
                </a:solidFill>
              </a:rPr>
              <a:t> </a:t>
            </a:r>
            <a:r>
              <a:rPr sz="2400" lang="en-US">
                <a:solidFill>
                  <a:srgbClr val="000000"/>
                </a:solidFill>
              </a:rPr>
              <a:t>i</a:t>
            </a:r>
            <a:r>
              <a:rPr sz="2400" lang="en-US">
                <a:solidFill>
                  <a:srgbClr val="000000"/>
                </a:solidFill>
              </a:rPr>
              <a:t>n</a:t>
            </a:r>
            <a:r>
              <a:rPr sz="2400" lang="en-US">
                <a:solidFill>
                  <a:srgbClr val="000000"/>
                </a:solidFill>
              </a:rPr>
              <a:t>t</a:t>
            </a:r>
            <a:r>
              <a:rPr sz="2400" lang="en-US">
                <a:solidFill>
                  <a:srgbClr val="000000"/>
                </a:solidFill>
              </a:rPr>
              <a:t>r</a:t>
            </a:r>
            <a:r>
              <a:rPr sz="2400" lang="en-US">
                <a:solidFill>
                  <a:srgbClr val="000000"/>
                </a:solidFill>
              </a:rPr>
              <a:t>oduction </a:t>
            </a:r>
            <a:r>
              <a:rPr sz="2400" lang="en-US">
                <a:solidFill>
                  <a:srgbClr val="000000"/>
                </a:solidFill>
              </a:rPr>
              <a:t> </a:t>
            </a:r>
            <a:r>
              <a:rPr sz="2400" lang="en-US">
                <a:solidFill>
                  <a:srgbClr val="000000"/>
                </a:solidFill>
              </a:rPr>
              <a:t>O</a:t>
            </a:r>
            <a:r>
              <a:rPr sz="2400" lang="en-US">
                <a:solidFill>
                  <a:srgbClr val="000000"/>
                </a:solidFill>
              </a:rPr>
              <a:t>f</a:t>
            </a:r>
            <a:r>
              <a:rPr sz="2400" lang="en-US">
                <a:solidFill>
                  <a:srgbClr val="000000"/>
                </a:solidFill>
              </a:rPr>
              <a:t> </a:t>
            </a:r>
            <a:r>
              <a:rPr sz="2400" lang="en-US">
                <a:solidFill>
                  <a:srgbClr val="000000"/>
                </a:solidFill>
              </a:rPr>
              <a:t>M</a:t>
            </a:r>
            <a:r>
              <a:rPr sz="2400" lang="en-US">
                <a:solidFill>
                  <a:srgbClr val="000000"/>
                </a:solidFill>
              </a:rPr>
              <a:t>a</a:t>
            </a:r>
            <a:r>
              <a:rPr sz="2400" lang="en-US">
                <a:solidFill>
                  <a:srgbClr val="000000"/>
                </a:solidFill>
              </a:rPr>
              <a:t>r</a:t>
            </a:r>
            <a:r>
              <a:rPr sz="2400" lang="en-US">
                <a:solidFill>
                  <a:srgbClr val="000000"/>
                </a:solidFill>
              </a:rPr>
              <a:t>u</a:t>
            </a:r>
            <a:r>
              <a:rPr sz="2400" lang="en-US">
                <a:solidFill>
                  <a:srgbClr val="000000"/>
                </a:solidFill>
              </a:rPr>
              <a:t>t</a:t>
            </a:r>
            <a:r>
              <a:rPr sz="2400" lang="en-US">
                <a:solidFill>
                  <a:srgbClr val="000000"/>
                </a:solidFill>
              </a:rPr>
              <a:t>i</a:t>
            </a:r>
            <a:r>
              <a:rPr sz="2400" lang="en-US">
                <a:solidFill>
                  <a:srgbClr val="000000"/>
                </a:solidFill>
              </a:rPr>
              <a:t> </a:t>
            </a:r>
            <a:r>
              <a:rPr sz="2400" lang="en-US">
                <a:solidFill>
                  <a:srgbClr val="000000"/>
                </a:solidFill>
              </a:rPr>
              <a:t>Suzuki</a:t>
            </a:r>
            <a:endParaRPr sz="2800" lang="en-IN">
              <a:solidFill>
                <a:srgbClr val="000000"/>
              </a:solidFill>
            </a:endParaRPr>
          </a:p>
          <a:p>
            <a:r>
              <a:rPr sz="2400" lang="en-US">
                <a:solidFill>
                  <a:srgbClr val="000000"/>
                </a:solidFill>
              </a:rPr>
              <a:t>er</a:t>
            </a:r>
            <a:endParaRPr sz="2800" lang="en-IN">
              <a:solidFill>
                <a:srgbClr val="000000"/>
              </a:solidFill>
            </a:endParaRPr>
          </a:p>
        </p:txBody>
      </p:sp>
      <p:sp>
        <p:nvSpPr>
          <p:cNvPr id="1048673" name=""/>
          <p:cNvSpPr txBox="1"/>
          <p:nvPr/>
        </p:nvSpPr>
        <p:spPr>
          <a:xfrm>
            <a:off x="2572000" y="3219450"/>
            <a:ext cx="4000000" cy="510540"/>
          </a:xfrm>
          <a:prstGeom prst="rect"/>
        </p:spPr>
        <p:txBody>
          <a:bodyPr rtlCol="0" wrap="square">
            <a:spAutoFit/>
          </a:bodyPr>
          <a:p>
            <a:r>
              <a:rPr sz="2800" lang="en-US">
                <a:solidFill>
                  <a:srgbClr val="000000"/>
                </a:solidFill>
              </a:rPr>
              <a:t> </a:t>
            </a:r>
            <a:r>
              <a:rPr sz="2800" lang="en-US">
                <a:solidFill>
                  <a:srgbClr val="000000"/>
                </a:solidFill>
              </a:rPr>
              <a:t> </a:t>
            </a:r>
            <a:endParaRPr sz="2800" lang="en-IN">
              <a:solidFill>
                <a:srgbClr val="000000"/>
              </a:solidFill>
            </a:endParaRPr>
          </a:p>
        </p:txBody>
      </p:sp>
      <p:sp>
        <p:nvSpPr>
          <p:cNvPr id="1048676" name=""/>
          <p:cNvSpPr txBox="1"/>
          <p:nvPr/>
        </p:nvSpPr>
        <p:spPr>
          <a:xfrm>
            <a:off x="56532" y="3219449"/>
            <a:ext cx="8484600" cy="2606040"/>
          </a:xfrm>
          <a:prstGeom prst="rect"/>
        </p:spPr>
        <p:txBody>
          <a:bodyPr rtlCol="0" wrap="square">
            <a:spAutoFit/>
          </a:bodyPr>
          <a:p>
            <a:r>
              <a:rPr sz="2800" lang="en-US">
                <a:solidFill>
                  <a:srgbClr val="000000"/>
                </a:solidFill>
              </a:rPr>
              <a:t>"</a:t>
            </a:r>
            <a:r>
              <a:rPr sz="2800" lang="en-US">
                <a:solidFill>
                  <a:srgbClr val="000000"/>
                </a:solidFill>
              </a:rPr>
              <a:t>S</a:t>
            </a:r>
            <a:r>
              <a:rPr sz="2800" lang="en-US">
                <a:solidFill>
                  <a:srgbClr val="000000"/>
                </a:solidFill>
              </a:rPr>
              <a:t>U</a:t>
            </a:r>
            <a:r>
              <a:rPr sz="2800" lang="en-US">
                <a:solidFill>
                  <a:srgbClr val="000000"/>
                </a:solidFill>
              </a:rPr>
              <a:t>Z</a:t>
            </a:r>
            <a:r>
              <a:rPr sz="2800" lang="en-US">
                <a:solidFill>
                  <a:srgbClr val="000000"/>
                </a:solidFill>
              </a:rPr>
              <a:t>U</a:t>
            </a:r>
            <a:r>
              <a:rPr sz="2800" lang="en-US">
                <a:solidFill>
                  <a:srgbClr val="000000"/>
                </a:solidFill>
              </a:rPr>
              <a:t>KI </a:t>
            </a:r>
            <a:r>
              <a:rPr sz="2800" lang="en-US">
                <a:solidFill>
                  <a:srgbClr val="000000"/>
                </a:solidFill>
              </a:rPr>
              <a:t>i</a:t>
            </a:r>
            <a:r>
              <a:rPr sz="2800" lang="en-US">
                <a:solidFill>
                  <a:srgbClr val="000000"/>
                </a:solidFill>
              </a:rPr>
              <a:t>s</a:t>
            </a:r>
            <a:r>
              <a:rPr sz="2800" lang="en-US">
                <a:solidFill>
                  <a:srgbClr val="000000"/>
                </a:solidFill>
              </a:rPr>
              <a:t> </a:t>
            </a:r>
            <a:r>
              <a:rPr sz="2800" lang="en-US">
                <a:solidFill>
                  <a:srgbClr val="000000"/>
                </a:solidFill>
              </a:rPr>
              <a:t>a</a:t>
            </a:r>
            <a:r>
              <a:rPr sz="2800" lang="en-US">
                <a:solidFill>
                  <a:srgbClr val="000000"/>
                </a:solidFill>
              </a:rPr>
              <a:t> </a:t>
            </a:r>
            <a:r>
              <a:rPr sz="2800" lang="en-US">
                <a:solidFill>
                  <a:srgbClr val="000000"/>
                </a:solidFill>
              </a:rPr>
              <a:t>r</a:t>
            </a:r>
            <a:r>
              <a:rPr sz="2800" lang="en-US">
                <a:solidFill>
                  <a:srgbClr val="000000"/>
                </a:solidFill>
              </a:rPr>
              <a:t>e</a:t>
            </a:r>
            <a:r>
              <a:rPr sz="2800" lang="en-US">
                <a:solidFill>
                  <a:srgbClr val="000000"/>
                </a:solidFill>
              </a:rPr>
              <a:t>p</a:t>
            </a:r>
            <a:r>
              <a:rPr sz="2800" lang="en-US">
                <a:solidFill>
                  <a:srgbClr val="000000"/>
                </a:solidFill>
              </a:rPr>
              <a:t>u</a:t>
            </a:r>
            <a:r>
              <a:rPr sz="2800" lang="en-US">
                <a:solidFill>
                  <a:srgbClr val="000000"/>
                </a:solidFill>
              </a:rPr>
              <a:t>t</a:t>
            </a:r>
            <a:r>
              <a:rPr sz="2800" lang="en-US">
                <a:solidFill>
                  <a:srgbClr val="000000"/>
                </a:solidFill>
              </a:rPr>
              <a:t>a</a:t>
            </a:r>
            <a:r>
              <a:rPr sz="2800" lang="en-US">
                <a:solidFill>
                  <a:srgbClr val="000000"/>
                </a:solidFill>
              </a:rPr>
              <a:t>b</a:t>
            </a:r>
            <a:r>
              <a:rPr sz="2800" lang="en-US">
                <a:solidFill>
                  <a:srgbClr val="000000"/>
                </a:solidFill>
              </a:rPr>
              <a:t>l</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 </a:t>
            </a:r>
            <a:r>
              <a:rPr sz="2800" lang="en-US">
                <a:solidFill>
                  <a:srgbClr val="000000"/>
                </a:solidFill>
              </a:rPr>
              <a:t>m</a:t>
            </a:r>
            <a:r>
              <a:rPr sz="2800" lang="en-US">
                <a:solidFill>
                  <a:srgbClr val="000000"/>
                </a:solidFill>
              </a:rPr>
              <a:t>a</a:t>
            </a:r>
            <a:r>
              <a:rPr sz="2800" lang="en-US">
                <a:solidFill>
                  <a:srgbClr val="000000"/>
                </a:solidFill>
              </a:rPr>
              <a:t>n</a:t>
            </a:r>
            <a:r>
              <a:rPr sz="2800" lang="en-US">
                <a:solidFill>
                  <a:srgbClr val="000000"/>
                </a:solidFill>
              </a:rPr>
              <a:t>u</a:t>
            </a:r>
            <a:r>
              <a:rPr sz="2800" lang="en-US">
                <a:solidFill>
                  <a:srgbClr val="000000"/>
                </a:solidFill>
              </a:rPr>
              <a:t>f</a:t>
            </a:r>
            <a:r>
              <a:rPr sz="2800" lang="en-US">
                <a:solidFill>
                  <a:srgbClr val="000000"/>
                </a:solidFill>
              </a:rPr>
              <a:t>a</a:t>
            </a:r>
            <a:r>
              <a:rPr sz="2800" lang="en-US">
                <a:solidFill>
                  <a:srgbClr val="000000"/>
                </a:solidFill>
              </a:rPr>
              <a:t>c</a:t>
            </a:r>
            <a:r>
              <a:rPr sz="2800" lang="en-US">
                <a:solidFill>
                  <a:srgbClr val="000000"/>
                </a:solidFill>
              </a:rPr>
              <a:t>t</a:t>
            </a:r>
            <a:r>
              <a:rPr sz="2800" lang="en-US">
                <a:solidFill>
                  <a:srgbClr val="000000"/>
                </a:solidFill>
              </a:rPr>
              <a:t>u</a:t>
            </a:r>
            <a:r>
              <a:rPr sz="2800" lang="en-US">
                <a:solidFill>
                  <a:srgbClr val="000000"/>
                </a:solidFill>
              </a:rPr>
              <a:t>r</a:t>
            </a:r>
            <a:r>
              <a:rPr sz="2800" lang="en-US">
                <a:solidFill>
                  <a:srgbClr val="000000"/>
                </a:solidFill>
              </a:rPr>
              <a:t>the</a:t>
            </a:r>
            <a:r>
              <a:rPr sz="2800" lang="en-US">
                <a:solidFill>
                  <a:srgbClr val="000000"/>
                </a:solidFill>
              </a:rPr>
              <a:t>i</a:t>
            </a:r>
            <a:r>
              <a:rPr sz="2800" lang="en-US">
                <a:solidFill>
                  <a:srgbClr val="000000"/>
                </a:solidFill>
              </a:rPr>
              <a:t>r </a:t>
            </a:r>
            <a:r>
              <a:rPr sz="2800" lang="en-US">
                <a:solidFill>
                  <a:srgbClr val="000000"/>
                </a:solidFill>
              </a:rPr>
              <a:t>engineering</a:t>
            </a:r>
            <a:r>
              <a:rPr sz="2800" lang="en-US">
                <a:solidFill>
                  <a:srgbClr val="000000"/>
                </a:solidFill>
              </a:rPr>
              <a:t>p</a:t>
            </a:r>
            <a:r>
              <a:rPr sz="2800" lang="en-US">
                <a:solidFill>
                  <a:srgbClr val="000000"/>
                </a:solidFill>
              </a:rPr>
              <a:t>r</a:t>
            </a:r>
            <a:r>
              <a:rPr sz="2800" lang="en-US">
                <a:solidFill>
                  <a:srgbClr val="000000"/>
                </a:solidFill>
              </a:rPr>
              <a:t>o</a:t>
            </a:r>
            <a:r>
              <a:rPr sz="2800" lang="en-US">
                <a:solidFill>
                  <a:srgbClr val="000000"/>
                </a:solidFill>
              </a:rPr>
              <a:t>d</a:t>
            </a:r>
            <a:r>
              <a:rPr sz="2800" lang="en-US">
                <a:solidFill>
                  <a:srgbClr val="000000"/>
                </a:solidFill>
              </a:rPr>
              <a:t>u</a:t>
            </a:r>
            <a:r>
              <a:rPr sz="2800" lang="en-US">
                <a:solidFill>
                  <a:srgbClr val="000000"/>
                </a:solidFill>
              </a:rPr>
              <a:t>ced </a:t>
            </a:r>
            <a:r>
              <a:rPr sz="2800" lang="en-US">
                <a:solidFill>
                  <a:srgbClr val="000000"/>
                </a:solidFill>
              </a:rPr>
              <a:t>p</a:t>
            </a:r>
            <a:r>
              <a:rPr sz="2800" lang="en-US">
                <a:solidFill>
                  <a:srgbClr val="000000"/>
                </a:solidFill>
              </a:rPr>
              <a:t>o</a:t>
            </a:r>
            <a:r>
              <a:rPr sz="2800" lang="en-US">
                <a:solidFill>
                  <a:srgbClr val="000000"/>
                </a:solidFill>
              </a:rPr>
              <a:t>p</a:t>
            </a:r>
            <a:r>
              <a:rPr sz="2800" lang="en-US">
                <a:solidFill>
                  <a:srgbClr val="000000"/>
                </a:solidFill>
              </a:rPr>
              <a:t>u</a:t>
            </a:r>
            <a:r>
              <a:rPr sz="2800" lang="en-US">
                <a:solidFill>
                  <a:srgbClr val="000000"/>
                </a:solidFill>
              </a:rPr>
              <a:t>lar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r>
              <a:rPr sz="2800" lang="en-US">
                <a:solidFill>
                  <a:srgbClr val="000000"/>
                </a:solidFill>
              </a:rPr>
              <a:t> </a:t>
            </a:r>
            <a:r>
              <a:rPr sz="2800" lang="en-US">
                <a:solidFill>
                  <a:srgbClr val="000000"/>
                </a:solidFill>
              </a:rPr>
              <a:t>i</a:t>
            </a:r>
            <a:r>
              <a:rPr sz="2800" lang="en-US">
                <a:solidFill>
                  <a:srgbClr val="000000"/>
                </a:solidFill>
              </a:rPr>
              <a:t>n</a:t>
            </a:r>
            <a:r>
              <a:rPr sz="2800" lang="en-US">
                <a:solidFill>
                  <a:srgbClr val="000000"/>
                </a:solidFill>
              </a:rPr>
              <a:t> </a:t>
            </a:r>
            <a:r>
              <a:rPr sz="2800" lang="en-US">
                <a:solidFill>
                  <a:srgbClr val="000000"/>
                </a:solidFill>
              </a:rPr>
              <a:t>I</a:t>
            </a:r>
            <a:r>
              <a:rPr sz="2800" lang="en-US">
                <a:solidFill>
                  <a:srgbClr val="000000"/>
                </a:solidFill>
              </a:rPr>
              <a:t>n</a:t>
            </a:r>
            <a:r>
              <a:rPr sz="2800" lang="en-US">
                <a:solidFill>
                  <a:srgbClr val="000000"/>
                </a:solidFill>
              </a:rPr>
              <a:t>d</a:t>
            </a:r>
            <a:r>
              <a:rPr sz="2800" lang="en-US">
                <a:solidFill>
                  <a:srgbClr val="000000"/>
                </a:solidFill>
              </a:rPr>
              <a:t>i</a:t>
            </a:r>
            <a:r>
              <a:rPr sz="2800" lang="en-US">
                <a:solidFill>
                  <a:srgbClr val="000000"/>
                </a:solidFill>
              </a:rPr>
              <a:t>a </a:t>
            </a:r>
            <a:r>
              <a:rPr sz="2800" lang="en-US">
                <a:solidFill>
                  <a:srgbClr val="000000"/>
                </a:solidFill>
              </a:rPr>
              <a:t>u</a:t>
            </a:r>
            <a:r>
              <a:rPr sz="2800" lang="en-US">
                <a:solidFill>
                  <a:srgbClr val="000000"/>
                </a:solidFill>
              </a:rPr>
              <a:t>n</a:t>
            </a:r>
            <a:r>
              <a:rPr sz="2800" lang="en-US">
                <a:solidFill>
                  <a:srgbClr val="000000"/>
                </a:solidFill>
              </a:rPr>
              <a:t>d</a:t>
            </a:r>
            <a:r>
              <a:rPr sz="2800" lang="en-US">
                <a:solidFill>
                  <a:srgbClr val="000000"/>
                </a:solidFill>
              </a:rPr>
              <a:t>e</a:t>
            </a:r>
            <a:r>
              <a:rPr sz="2800" lang="en-US">
                <a:solidFill>
                  <a:srgbClr val="000000"/>
                </a:solidFill>
              </a:rPr>
              <a:t>r</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n</a:t>
            </a:r>
            <a:r>
              <a:rPr sz="2800" lang="en-US">
                <a:solidFill>
                  <a:srgbClr val="000000"/>
                </a:solidFill>
              </a:rPr>
              <a:t>a</a:t>
            </a:r>
            <a:r>
              <a:rPr sz="2800" lang="en-US">
                <a:solidFill>
                  <a:srgbClr val="000000"/>
                </a:solidFill>
              </a:rPr>
              <a:t>m</a:t>
            </a:r>
            <a:r>
              <a:rPr sz="2800" lang="en-US">
                <a:solidFill>
                  <a:srgbClr val="000000"/>
                </a:solidFill>
              </a:rPr>
              <a:t>e</a:t>
            </a:r>
            <a:r>
              <a:rPr sz="2800" lang="en-US">
                <a:solidFill>
                  <a:srgbClr val="000000"/>
                </a:solidFill>
              </a:rPr>
              <a:t> </a:t>
            </a:r>
            <a:r>
              <a:rPr sz="2800" lang="en-US">
                <a:solidFill>
                  <a:srgbClr val="000000"/>
                </a:solidFill>
              </a:rPr>
              <a:t>'</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a:t>
            </a:r>
            <a:r>
              <a:rPr sz="2800" lang="en-US">
                <a:solidFill>
                  <a:srgbClr val="000000"/>
                </a:solidFill>
              </a:rPr>
              <a:t> </a:t>
            </a:r>
            <a:r>
              <a:rPr sz="2800" lang="en-US">
                <a:solidFill>
                  <a:srgbClr val="000000"/>
                </a:solidFill>
              </a:rPr>
              <a:t>S</a:t>
            </a:r>
            <a:r>
              <a:rPr sz="2800" lang="en-US">
                <a:solidFill>
                  <a:srgbClr val="000000"/>
                </a:solidFill>
              </a:rPr>
              <a:t>u</a:t>
            </a:r>
            <a:r>
              <a:rPr sz="2800" lang="en-US">
                <a:solidFill>
                  <a:srgbClr val="000000"/>
                </a:solidFill>
              </a:rPr>
              <a:t>z</a:t>
            </a:r>
            <a:r>
              <a:rPr sz="2800" lang="en-US">
                <a:solidFill>
                  <a:srgbClr val="000000"/>
                </a:solidFill>
              </a:rPr>
              <a:t>u</a:t>
            </a:r>
            <a:r>
              <a:rPr sz="2800" lang="en-US">
                <a:solidFill>
                  <a:srgbClr val="000000"/>
                </a:solidFill>
              </a:rPr>
              <a:t>k</a:t>
            </a:r>
            <a:r>
              <a:rPr sz="2800" lang="en-US">
                <a:solidFill>
                  <a:srgbClr val="000000"/>
                </a:solidFill>
              </a:rPr>
              <a:t>i</a:t>
            </a:r>
            <a:r>
              <a:rPr sz="2800" lang="en-US">
                <a:solidFill>
                  <a:srgbClr val="000000"/>
                </a:solidFill>
              </a:rPr>
              <a:t>'</a:t>
            </a:r>
            <a:r>
              <a:rPr sz="2800" lang="en-US">
                <a:solidFill>
                  <a:srgbClr val="000000"/>
                </a:solidFill>
              </a:rPr>
              <a:t>.</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y</a:t>
            </a:r>
            <a:r>
              <a:rPr sz="2800" lang="en-US">
                <a:solidFill>
                  <a:srgbClr val="000000"/>
                </a:solidFill>
              </a:rPr>
              <a:t> </a:t>
            </a:r>
            <a:r>
              <a:rPr sz="2800" lang="en-US">
                <a:solidFill>
                  <a:srgbClr val="000000"/>
                </a:solidFill>
              </a:rPr>
              <a:t>h</a:t>
            </a:r>
            <a:r>
              <a:rPr sz="2800" lang="en-US">
                <a:solidFill>
                  <a:srgbClr val="000000"/>
                </a:solidFill>
              </a:rPr>
              <a:t>a</a:t>
            </a:r>
            <a:r>
              <a:rPr sz="2800" lang="en-US">
                <a:solidFill>
                  <a:srgbClr val="000000"/>
                </a:solidFill>
              </a:rPr>
              <a:t>v</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 </a:t>
            </a:r>
            <a:r>
              <a:rPr sz="2800" lang="en-US">
                <a:solidFill>
                  <a:srgbClr val="000000"/>
                </a:solidFill>
              </a:rPr>
              <a:t>h</a:t>
            </a:r>
            <a:r>
              <a:rPr sz="2800" lang="en-US">
                <a:solidFill>
                  <a:srgbClr val="000000"/>
                </a:solidFill>
              </a:rPr>
              <a:t>i</a:t>
            </a:r>
            <a:r>
              <a:rPr sz="2800" lang="en-US">
                <a:solidFill>
                  <a:srgbClr val="000000"/>
                </a:solidFill>
              </a:rPr>
              <a:t>gh </a:t>
            </a:r>
            <a:r>
              <a:rPr sz="2800" lang="en-US">
                <a:solidFill>
                  <a:srgbClr val="000000"/>
                </a:solidFill>
              </a:rPr>
              <a:t>l</a:t>
            </a:r>
            <a:r>
              <a:rPr sz="2800" lang="en-US">
                <a:solidFill>
                  <a:srgbClr val="000000"/>
                </a:solidFill>
              </a:rPr>
              <a:t>e</a:t>
            </a:r>
            <a:r>
              <a:rPr sz="2800" lang="en-US">
                <a:solidFill>
                  <a:srgbClr val="000000"/>
                </a:solidFill>
              </a:rPr>
              <a:t>v</a:t>
            </a:r>
            <a:r>
              <a:rPr sz="2800" lang="en-US">
                <a:solidFill>
                  <a:srgbClr val="000000"/>
                </a:solidFill>
              </a:rPr>
              <a:t>e</a:t>
            </a:r>
            <a:r>
              <a:rPr sz="2800" lang="en-US">
                <a:solidFill>
                  <a:srgbClr val="000000"/>
                </a:solidFill>
              </a:rPr>
              <a:t>l </a:t>
            </a:r>
            <a:r>
              <a:rPr sz="2800" lang="en-US">
                <a:solidFill>
                  <a:srgbClr val="000000"/>
                </a:solidFill>
              </a:rPr>
              <a:t>o</a:t>
            </a:r>
            <a:r>
              <a:rPr sz="2800" lang="en-US">
                <a:solidFill>
                  <a:srgbClr val="000000"/>
                </a:solidFill>
              </a:rPr>
              <a:t>f</a:t>
            </a:r>
            <a:r>
              <a:rPr sz="2800" lang="en-US">
                <a:solidFill>
                  <a:srgbClr val="000000"/>
                </a:solidFill>
              </a:rPr>
              <a:t> </a:t>
            </a:r>
            <a:r>
              <a:rPr sz="2800" lang="en-US">
                <a:solidFill>
                  <a:srgbClr val="000000"/>
                </a:solidFill>
              </a:rPr>
              <a:t>e</a:t>
            </a:r>
            <a:r>
              <a:rPr sz="2800" lang="en-US">
                <a:solidFill>
                  <a:srgbClr val="000000"/>
                </a:solidFill>
              </a:rPr>
              <a:t>n</a:t>
            </a:r>
            <a:r>
              <a:rPr sz="2800" lang="en-US">
                <a:solidFill>
                  <a:srgbClr val="000000"/>
                </a:solidFill>
              </a:rPr>
              <a:t>g</a:t>
            </a:r>
            <a:r>
              <a:rPr sz="2800" lang="en-US">
                <a:solidFill>
                  <a:srgbClr val="000000"/>
                </a:solidFill>
              </a:rPr>
              <a:t>i</a:t>
            </a:r>
            <a:r>
              <a:rPr sz="2800" lang="en-US">
                <a:solidFill>
                  <a:srgbClr val="000000"/>
                </a:solidFill>
              </a:rPr>
              <a:t>neering </a:t>
            </a:r>
            <a:r>
              <a:rPr sz="2800" lang="en-US">
                <a:solidFill>
                  <a:srgbClr val="000000"/>
                </a:solidFill>
              </a:rPr>
              <a:t>e</a:t>
            </a:r>
            <a:r>
              <a:rPr sz="2800" lang="en-US">
                <a:solidFill>
                  <a:srgbClr val="000000"/>
                </a:solidFill>
              </a:rPr>
              <a:t>x</a:t>
            </a:r>
            <a:r>
              <a:rPr sz="2800" lang="en-US">
                <a:solidFill>
                  <a:srgbClr val="000000"/>
                </a:solidFill>
              </a:rPr>
              <a:t>p</a:t>
            </a:r>
            <a:r>
              <a:rPr sz="2800" lang="en-US">
                <a:solidFill>
                  <a:srgbClr val="000000"/>
                </a:solidFill>
              </a:rPr>
              <a:t>e</a:t>
            </a:r>
            <a:r>
              <a:rPr sz="2800" lang="en-US">
                <a:solidFill>
                  <a:srgbClr val="000000"/>
                </a:solidFill>
              </a:rPr>
              <a:t>r</a:t>
            </a:r>
            <a:r>
              <a:rPr sz="2800" lang="en-US">
                <a:solidFill>
                  <a:srgbClr val="000000"/>
                </a:solidFill>
              </a:rPr>
              <a:t>t</a:t>
            </a:r>
            <a:r>
              <a:rPr sz="2800" lang="en-US">
                <a:solidFill>
                  <a:srgbClr val="000000"/>
                </a:solidFill>
              </a:rPr>
              <a:t>i</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i</a:t>
            </a:r>
            <a:r>
              <a:rPr sz="2800" lang="en-US">
                <a:solidFill>
                  <a:srgbClr val="000000"/>
                </a:solidFill>
              </a:rPr>
              <a:t>n</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i</a:t>
            </a:r>
            <a:r>
              <a:rPr sz="2800" lang="en-US">
                <a:solidFill>
                  <a:srgbClr val="000000"/>
                </a:solidFill>
              </a:rPr>
              <a:t>e</a:t>
            </a:r>
            <a:r>
              <a:rPr sz="2800" lang="en-US">
                <a:solidFill>
                  <a:srgbClr val="000000"/>
                </a:solidFill>
              </a:rPr>
              <a:t>r</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h</a:t>
            </a:r>
            <a:r>
              <a:rPr sz="2800" lang="en-US">
                <a:solidFill>
                  <a:srgbClr val="000000"/>
                </a:solidFill>
              </a:rPr>
              <a:t>a</a:t>
            </a:r>
            <a:r>
              <a:rPr sz="2800" lang="en-US">
                <a:solidFill>
                  <a:srgbClr val="000000"/>
                </a:solidFill>
              </a:rPr>
              <a:t>v</a:t>
            </a:r>
            <a:r>
              <a:rPr sz="2800" lang="en-US">
                <a:solidFill>
                  <a:srgbClr val="000000"/>
                </a:solidFill>
              </a:rPr>
              <a:t>e</a:t>
            </a:r>
            <a:r>
              <a:rPr sz="2800" lang="en-US">
                <a:solidFill>
                  <a:srgbClr val="000000"/>
                </a:solidFill>
              </a:rPr>
              <a:t> </a:t>
            </a:r>
            <a:r>
              <a:rPr sz="2800" lang="en-US">
                <a:solidFill>
                  <a:srgbClr val="000000"/>
                </a:solidFill>
              </a:rPr>
              <a:t>p</a:t>
            </a:r>
            <a:r>
              <a:rPr sz="2800" lang="en-US">
                <a:solidFill>
                  <a:srgbClr val="000000"/>
                </a:solidFill>
              </a:rPr>
              <a:t>r</a:t>
            </a:r>
            <a:r>
              <a:rPr sz="2800" lang="en-US">
                <a:solidFill>
                  <a:srgbClr val="000000"/>
                </a:solidFill>
              </a:rPr>
              <a:t>o</a:t>
            </a:r>
            <a:r>
              <a:rPr sz="2800" lang="en-US">
                <a:solidFill>
                  <a:srgbClr val="000000"/>
                </a:solidFill>
              </a:rPr>
              <a:t>vided </a:t>
            </a:r>
            <a:r>
              <a:rPr sz="2800" lang="en-US">
                <a:solidFill>
                  <a:srgbClr val="000000"/>
                </a:solidFill>
              </a:rPr>
              <a:t>M</a:t>
            </a:r>
            <a:r>
              <a:rPr sz="2800" lang="en-US">
                <a:solidFill>
                  <a:srgbClr val="000000"/>
                </a:solidFill>
              </a:rPr>
              <a:t>a</a:t>
            </a:r>
            <a:r>
              <a:rPr sz="2800" lang="en-US">
                <a:solidFill>
                  <a:srgbClr val="000000"/>
                </a:solidFill>
              </a:rPr>
              <a:t>n</a:t>
            </a:r>
            <a:r>
              <a:rPr sz="2800" lang="en-US">
                <a:solidFill>
                  <a:srgbClr val="000000"/>
                </a:solidFill>
              </a:rPr>
              <a:t>y</a:t>
            </a:r>
            <a:r>
              <a:rPr sz="2800" lang="en-US">
                <a:solidFill>
                  <a:srgbClr val="000000"/>
                </a:solidFill>
              </a:rPr>
              <a:t> </a:t>
            </a:r>
            <a:r>
              <a:rPr sz="2800" lang="en-US">
                <a:solidFill>
                  <a:srgbClr val="000000"/>
                </a:solidFill>
              </a:rPr>
              <a:t>p</a:t>
            </a:r>
            <a:r>
              <a:rPr sz="2800" lang="en-US">
                <a:solidFill>
                  <a:srgbClr val="000000"/>
                </a:solidFill>
              </a:rPr>
              <a:t>e</a:t>
            </a:r>
            <a:r>
              <a:rPr sz="2800" lang="en-US">
                <a:solidFill>
                  <a:srgbClr val="000000"/>
                </a:solidFill>
              </a:rPr>
              <a:t>o</a:t>
            </a:r>
            <a:r>
              <a:rPr sz="2800" lang="en-US">
                <a:solidFill>
                  <a:srgbClr val="000000"/>
                </a:solidFill>
              </a:rPr>
              <a:t>p</a:t>
            </a:r>
            <a:r>
              <a:rPr sz="2800" lang="en-US">
                <a:solidFill>
                  <a:srgbClr val="000000"/>
                </a:solidFill>
              </a:rPr>
              <a:t>l</a:t>
            </a:r>
            <a:r>
              <a:rPr sz="2800" lang="en-US">
                <a:solidFill>
                  <a:srgbClr val="000000"/>
                </a:solidFill>
              </a:rPr>
              <a:t>e</a:t>
            </a:r>
            <a:r>
              <a:rPr sz="2800" lang="en-US">
                <a:solidFill>
                  <a:srgbClr val="000000"/>
                </a:solidFill>
              </a:rPr>
              <a:t> </a:t>
            </a:r>
            <a:r>
              <a:rPr sz="2800" lang="en-US">
                <a:solidFill>
                  <a:srgbClr val="000000"/>
                </a:solidFill>
              </a:rPr>
              <a:t>w</a:t>
            </a:r>
            <a:r>
              <a:rPr sz="2800" lang="en-US">
                <a:solidFill>
                  <a:srgbClr val="000000"/>
                </a:solidFill>
              </a:rPr>
              <a:t>i</a:t>
            </a:r>
            <a:r>
              <a:rPr sz="2800" lang="en-US">
                <a:solidFill>
                  <a:srgbClr val="000000"/>
                </a:solidFill>
              </a:rPr>
              <a:t>th </a:t>
            </a:r>
            <a:r>
              <a:rPr sz="2800" lang="en-US">
                <a:solidFill>
                  <a:srgbClr val="000000"/>
                </a:solidFill>
              </a:rPr>
              <a:t>e</a:t>
            </a:r>
            <a:r>
              <a:rPr sz="2800" lang="en-US">
                <a:solidFill>
                  <a:srgbClr val="000000"/>
                </a:solidFill>
              </a:rPr>
              <a:t>x</a:t>
            </a:r>
            <a:r>
              <a:rPr sz="2800" lang="en-US">
                <a:solidFill>
                  <a:srgbClr val="000000"/>
                </a:solidFill>
              </a:rPr>
              <a:t>c</a:t>
            </a:r>
            <a:r>
              <a:rPr sz="2800" lang="en-US">
                <a:solidFill>
                  <a:srgbClr val="000000"/>
                </a:solidFill>
              </a:rPr>
              <a:t>e</a:t>
            </a:r>
            <a:r>
              <a:rPr sz="2800" lang="en-US">
                <a:solidFill>
                  <a:srgbClr val="000000"/>
                </a:solidFill>
              </a:rPr>
              <a:t>llent </a:t>
            </a:r>
            <a:r>
              <a:rPr sz="2800" lang="en-US">
                <a:solidFill>
                  <a:srgbClr val="000000"/>
                </a:solidFill>
              </a:rPr>
              <a:t>V</a:t>
            </a:r>
            <a:r>
              <a:rPr sz="2800" lang="en-US">
                <a:solidFill>
                  <a:srgbClr val="000000"/>
                </a:solidFill>
              </a:rPr>
              <a:t>e</a:t>
            </a:r>
            <a:r>
              <a:rPr sz="2800" lang="en-US">
                <a:solidFill>
                  <a:srgbClr val="000000"/>
                </a:solidFill>
              </a:rPr>
              <a:t>h</a:t>
            </a:r>
            <a:r>
              <a:rPr sz="2800" lang="en-US">
                <a:solidFill>
                  <a:srgbClr val="000000"/>
                </a:solidFill>
              </a:rPr>
              <a:t>i</a:t>
            </a:r>
            <a:r>
              <a:rPr sz="2800" lang="en-US">
                <a:solidFill>
                  <a:srgbClr val="000000"/>
                </a:solidFill>
              </a:rPr>
              <a:t>cles </a:t>
            </a:r>
            <a:r>
              <a:rPr sz="2800" lang="en-US">
                <a:solidFill>
                  <a:srgbClr val="000000"/>
                </a:solidFill>
              </a:rPr>
              <a:t>t</a:t>
            </a:r>
            <a:r>
              <a:rPr sz="2800" lang="en-US">
                <a:solidFill>
                  <a:srgbClr val="000000"/>
                </a:solidFill>
              </a:rPr>
              <a:t>o</a:t>
            </a:r>
            <a:r>
              <a:rPr sz="2800" lang="en-US">
                <a:solidFill>
                  <a:srgbClr val="000000"/>
                </a:solidFill>
              </a:rPr>
              <a:t> </a:t>
            </a:r>
            <a:r>
              <a:rPr sz="2800" lang="en-US">
                <a:solidFill>
                  <a:srgbClr val="000000"/>
                </a:solidFill>
              </a:rPr>
              <a:t>m</a:t>
            </a:r>
            <a:r>
              <a:rPr sz="2800" lang="en-US">
                <a:solidFill>
                  <a:srgbClr val="000000"/>
                </a:solidFill>
              </a:rPr>
              <a:t>e</a:t>
            </a:r>
            <a:r>
              <a:rPr sz="2800" lang="en-US">
                <a:solidFill>
                  <a:srgbClr val="000000"/>
                </a:solidFill>
              </a:rPr>
              <a:t>e</a:t>
            </a:r>
            <a:r>
              <a:rPr sz="2800" lang="en-US">
                <a:solidFill>
                  <a:srgbClr val="000000"/>
                </a:solidFill>
              </a:rPr>
              <a:t>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i</a:t>
            </a:r>
            <a:r>
              <a:rPr sz="2800" lang="en-US">
                <a:solidFill>
                  <a:srgbClr val="000000"/>
                </a:solidFill>
              </a:rPr>
              <a:t>r</a:t>
            </a:r>
            <a:r>
              <a:rPr sz="2800" lang="en-US">
                <a:solidFill>
                  <a:srgbClr val="000000"/>
                </a:solidFill>
              </a:rPr>
              <a:t> </a:t>
            </a:r>
            <a:r>
              <a:rPr sz="2800" lang="en-US">
                <a:solidFill>
                  <a:srgbClr val="000000"/>
                </a:solidFill>
              </a:rPr>
              <a:t>n</a:t>
            </a:r>
            <a:r>
              <a:rPr sz="2800" lang="en-US">
                <a:solidFill>
                  <a:srgbClr val="000000"/>
                </a:solidFill>
              </a:rPr>
              <a:t>e</a:t>
            </a:r>
            <a:r>
              <a:rPr sz="2800" lang="en-US">
                <a:solidFill>
                  <a:srgbClr val="000000"/>
                </a:solidFill>
              </a:rPr>
              <a:t>e</a:t>
            </a:r>
            <a:r>
              <a:rPr sz="2800" lang="en-US">
                <a:solidFill>
                  <a:srgbClr val="000000"/>
                </a:solidFill>
              </a:rPr>
              <a:t>d</a:t>
            </a:r>
            <a:r>
              <a:rPr sz="2800" lang="en-US">
                <a:solidFill>
                  <a:srgbClr val="000000"/>
                </a:solidFill>
              </a:rPr>
              <a:t>s</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d</a:t>
            </a:r>
            <a:r>
              <a:rPr sz="2800" lang="en-US">
                <a:solidFill>
                  <a:srgbClr val="000000"/>
                </a:solidFill>
              </a:rPr>
              <a:t>e</a:t>
            </a:r>
            <a:r>
              <a:rPr sz="2800" lang="en-US">
                <a:solidFill>
                  <a:srgbClr val="000000"/>
                </a:solidFill>
              </a:rPr>
              <a:t>s</a:t>
            </a:r>
            <a:r>
              <a:rPr sz="2800" lang="en-US">
                <a:solidFill>
                  <a:srgbClr val="000000"/>
                </a:solidFill>
              </a:rPr>
              <a:t>i</a:t>
            </a:r>
            <a:r>
              <a:rPr sz="2800" lang="en-US">
                <a:solidFill>
                  <a:srgbClr val="000000"/>
                </a:solidFill>
              </a:rPr>
              <a:t>res </a:t>
            </a:r>
            <a:r>
              <a:rPr sz="2800" lang="en-US">
                <a:solidFill>
                  <a:srgbClr val="000000"/>
                </a:solidFill>
              </a:rPr>
              <a:t>"</a:t>
            </a:r>
            <a:r>
              <a:rPr sz="2800" lang="en-US">
                <a:solidFill>
                  <a:srgbClr val="000000"/>
                </a:solidFill>
              </a:rPr>
              <a:t>.</a:t>
            </a:r>
            <a:r>
              <a:rPr sz="2800" lang="en-US">
                <a:solidFill>
                  <a:srgbClr val="000000"/>
                </a:solidFill>
              </a:rPr>
              <a:t> </a:t>
            </a:r>
            <a:endParaRPr sz="2800" lang="en-IN">
              <a:solidFill>
                <a:srgbClr val="000000"/>
              </a:solidFill>
            </a:endParaRPr>
          </a:p>
        </p:txBody>
      </p:sp>
      <p:sp>
        <p:nvSpPr>
          <p:cNvPr id="1048679" name=""/>
          <p:cNvSpPr txBox="1"/>
          <p:nvPr/>
        </p:nvSpPr>
        <p:spPr>
          <a:xfrm>
            <a:off x="5693598" y="5825489"/>
            <a:ext cx="4245603" cy="929640"/>
          </a:xfrm>
          <a:prstGeom prst="rect"/>
        </p:spPr>
        <p:txBody>
          <a:bodyPr rtlCol="0" wrap="square">
            <a:spAutoFit/>
          </a:bodyPr>
          <a:p>
            <a:r>
              <a:rPr b="1" sz="2800" lang="en-US">
                <a:solidFill>
                  <a:srgbClr val="000000"/>
                </a:solidFill>
              </a:rPr>
              <a:t>B</a:t>
            </a:r>
            <a:r>
              <a:rPr b="1" sz="2800" lang="en-US">
                <a:solidFill>
                  <a:srgbClr val="000000"/>
                </a:solidFill>
              </a:rPr>
              <a:t>y</a:t>
            </a:r>
            <a:endParaRPr sz="2800" lang="en-IN">
              <a:solidFill>
                <a:srgbClr val="000000"/>
              </a:solidFill>
            </a:endParaRPr>
          </a:p>
          <a:p>
            <a:r>
              <a:rPr b="1" sz="2800" lang="en-US">
                <a:solidFill>
                  <a:srgbClr val="000000"/>
                </a:solidFill>
              </a:rPr>
              <a:t>B</a:t>
            </a:r>
            <a:r>
              <a:rPr b="1" sz="2800" lang="en-US">
                <a:solidFill>
                  <a:srgbClr val="000000"/>
                </a:solidFill>
              </a:rPr>
              <a:t>u</a:t>
            </a:r>
            <a:r>
              <a:rPr b="1" sz="2800" lang="en-US">
                <a:solidFill>
                  <a:srgbClr val="000000"/>
                </a:solidFill>
              </a:rPr>
              <a:t>k</a:t>
            </a:r>
            <a:r>
              <a:rPr b="1" sz="2800" lang="en-US">
                <a:solidFill>
                  <a:srgbClr val="000000"/>
                </a:solidFill>
              </a:rPr>
              <a:t>k</a:t>
            </a:r>
            <a:r>
              <a:rPr b="1" sz="2800" lang="en-US">
                <a:solidFill>
                  <a:srgbClr val="000000"/>
                </a:solidFill>
              </a:rPr>
              <a:t>y</a:t>
            </a:r>
            <a:r>
              <a:rPr b="1" sz="2800" lang="en-US">
                <a:solidFill>
                  <a:srgbClr val="000000"/>
                </a:solidFill>
              </a:rPr>
              <a:t>a</a:t>
            </a:r>
            <a:r>
              <a:rPr b="1" sz="2800" lang="en-US">
                <a:solidFill>
                  <a:srgbClr val="000000"/>
                </a:solidFill>
              </a:rPr>
              <a:t> </a:t>
            </a:r>
            <a:r>
              <a:rPr b="1" sz="2800" lang="en-US">
                <a:solidFill>
                  <a:srgbClr val="000000"/>
                </a:solidFill>
              </a:rPr>
              <a:t>u</a:t>
            </a:r>
            <a:r>
              <a:rPr b="1" sz="2800" lang="en-US">
                <a:solidFill>
                  <a:srgbClr val="000000"/>
                </a:solidFill>
              </a:rPr>
              <a:t>m</a:t>
            </a:r>
            <a:r>
              <a:rPr b="1" sz="2800" lang="en-US">
                <a:solidFill>
                  <a:srgbClr val="000000"/>
                </a:solidFill>
              </a:rPr>
              <a:t>a</a:t>
            </a:r>
            <a:endParaRPr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80" name=""/>
          <p:cNvSpPr txBox="1"/>
          <p:nvPr/>
        </p:nvSpPr>
        <p:spPr>
          <a:xfrm>
            <a:off x="571998" y="1218150"/>
            <a:ext cx="7277845" cy="929640"/>
          </a:xfrm>
          <a:prstGeom prst="rect"/>
        </p:spPr>
        <p:txBody>
          <a:bodyPr rtlCol="0" wrap="square">
            <a:spAutoFit/>
          </a:bodyPr>
          <a:p>
            <a:r>
              <a:rPr b="1" sz="2800" lang="en-US">
                <a:solidFill>
                  <a:srgbClr val="000000"/>
                </a:solidFill>
              </a:rPr>
              <a:t>S</a:t>
            </a:r>
            <a:r>
              <a:rPr b="1" sz="2800" lang="en-US">
                <a:solidFill>
                  <a:srgbClr val="000000"/>
                </a:solidFill>
              </a:rPr>
              <a:t>E</a:t>
            </a:r>
            <a:r>
              <a:rPr b="1" sz="2800" lang="en-US">
                <a:solidFill>
                  <a:srgbClr val="000000"/>
                </a:solidFill>
              </a:rPr>
              <a:t>O</a:t>
            </a:r>
            <a:r>
              <a:rPr b="1" sz="2800" lang="en-US">
                <a:solidFill>
                  <a:srgbClr val="000000"/>
                </a:solidFill>
              </a:rPr>
              <a:t> </a:t>
            </a:r>
            <a:r>
              <a:rPr b="1" sz="2800" lang="en-US">
                <a:solidFill>
                  <a:srgbClr val="000000"/>
                </a:solidFill>
              </a:rPr>
              <a:t>o</a:t>
            </a:r>
            <a:r>
              <a:rPr b="1" sz="2800" lang="en-US">
                <a:solidFill>
                  <a:srgbClr val="000000"/>
                </a:solidFill>
              </a:rPr>
              <a:t>f</a:t>
            </a:r>
            <a:r>
              <a:rPr b="1" sz="2800" lang="en-US">
                <a:solidFill>
                  <a:srgbClr val="000000"/>
                </a:solidFill>
              </a:rPr>
              <a:t> </a:t>
            </a:r>
            <a:r>
              <a:rPr b="1" sz="2800" lang="en-US">
                <a:solidFill>
                  <a:srgbClr val="000000"/>
                </a:solidFill>
              </a:rPr>
              <a:t>Mar</a:t>
            </a:r>
            <a:r>
              <a:rPr b="1" sz="2800" lang="en-US">
                <a:solidFill>
                  <a:srgbClr val="000000"/>
                </a:solidFill>
              </a:rPr>
              <a:t>u</a:t>
            </a:r>
            <a:r>
              <a:rPr b="1" sz="2800" lang="en-US">
                <a:solidFill>
                  <a:srgbClr val="000000"/>
                </a:solidFill>
              </a:rPr>
              <a:t>t</a:t>
            </a:r>
            <a:r>
              <a:rPr b="1" sz="2800" lang="en-US">
                <a:solidFill>
                  <a:srgbClr val="000000"/>
                </a:solidFill>
              </a:rPr>
              <a:t>i</a:t>
            </a:r>
            <a:r>
              <a:rPr b="1" sz="2800" lang="en-US">
                <a:solidFill>
                  <a:srgbClr val="000000"/>
                </a:solidFill>
              </a:rPr>
              <a:t> </a:t>
            </a:r>
            <a:r>
              <a:rPr b="1" sz="2800" lang="en-US">
                <a:solidFill>
                  <a:srgbClr val="000000"/>
                </a:solidFill>
              </a:rPr>
              <a:t>Suzuki </a:t>
            </a:r>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r</a:t>
            </a:r>
            <a:r>
              <a:rPr b="1" sz="2800" lang="en-US">
                <a:solidFill>
                  <a:srgbClr val="000000"/>
                </a:solidFill>
              </a:rPr>
              <a:t>i</a:t>
            </a:r>
            <a:r>
              <a:rPr b="1" sz="2800" lang="en-US">
                <a:solidFill>
                  <a:srgbClr val="000000"/>
                </a:solidFill>
              </a:rPr>
              <a:t>b</a:t>
            </a:r>
            <a:r>
              <a:rPr b="1" sz="2800" lang="en-US">
                <a:solidFill>
                  <a:srgbClr val="000000"/>
                </a:solidFill>
              </a:rPr>
              <a:t>ute</a:t>
            </a:r>
            <a:r>
              <a:rPr b="1" sz="2800" lang="en-US">
                <a:solidFill>
                  <a:srgbClr val="000000"/>
                </a:solidFill>
              </a:rPr>
              <a:t>d</a:t>
            </a:r>
            <a:r>
              <a:rPr b="1" sz="2800" lang="en-US">
                <a:solidFill>
                  <a:srgbClr val="000000"/>
                </a:solidFill>
              </a:rPr>
              <a:t> </a:t>
            </a:r>
            <a:r>
              <a:rPr b="1" sz="2800" lang="en-US">
                <a:solidFill>
                  <a:srgbClr val="000000"/>
                </a:solidFill>
              </a:rPr>
              <a:t>b</a:t>
            </a:r>
            <a:r>
              <a:rPr b="1" sz="2800" lang="en-US">
                <a:solidFill>
                  <a:srgbClr val="000000"/>
                </a:solidFill>
              </a:rPr>
              <a:t>y</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mber</a:t>
            </a:r>
            <a:r>
              <a:rPr b="1" sz="2800" lang="en-US">
                <a:solidFill>
                  <a:srgbClr val="000000"/>
                </a:solidFill>
              </a:rPr>
              <a:t>-</a:t>
            </a:r>
            <a:r>
              <a:rPr b="1" sz="2800" lang="en-US">
                <a:solidFill>
                  <a:srgbClr val="000000"/>
                </a:solidFill>
              </a:rPr>
              <a:t>1</a:t>
            </a:r>
            <a:r>
              <a:rPr b="1" sz="2800" lang="en-US">
                <a:solidFill>
                  <a:srgbClr val="000000"/>
                </a:solidFill>
              </a:rPr>
              <a:t>:</a:t>
            </a:r>
            <a:endParaRPr sz="2800" lang="en-IN">
              <a:solidFill>
                <a:srgbClr val="000000"/>
              </a:solidFill>
            </a:endParaRPr>
          </a:p>
        </p:txBody>
      </p:sp>
      <p:sp>
        <p:nvSpPr>
          <p:cNvPr id="1048681" name=""/>
          <p:cNvSpPr txBox="1"/>
          <p:nvPr/>
        </p:nvSpPr>
        <p:spPr>
          <a:xfrm>
            <a:off x="1240078" y="2538703"/>
            <a:ext cx="7504557" cy="3444240"/>
          </a:xfrm>
          <a:prstGeom prst="rect"/>
        </p:spPr>
        <p:txBody>
          <a:bodyPr rtlCol="0" wrap="square">
            <a:spAutoFit/>
          </a:bodyPr>
          <a:p>
            <a:r>
              <a:rPr sz="2800" lang="en-US">
                <a:solidFill>
                  <a:srgbClr val="000000"/>
                </a:solidFill>
              </a:rPr>
              <a:t>S</a:t>
            </a:r>
            <a:r>
              <a:rPr sz="2800" lang="en-US">
                <a:solidFill>
                  <a:srgbClr val="000000"/>
                </a:solidFill>
              </a:rPr>
              <a:t>E</a:t>
            </a:r>
            <a:r>
              <a:rPr sz="2800" lang="en-US">
                <a:solidFill>
                  <a:srgbClr val="000000"/>
                </a:solidFill>
              </a:rPr>
              <a:t>O</a:t>
            </a:r>
            <a:r>
              <a:rPr sz="2800" lang="en-US">
                <a:solidFill>
                  <a:srgbClr val="000000"/>
                </a:solidFill>
              </a:rPr>
              <a:t> </a:t>
            </a:r>
            <a:r>
              <a:rPr sz="2800" lang="en-US">
                <a:solidFill>
                  <a:srgbClr val="000000"/>
                </a:solidFill>
              </a:rPr>
              <a:t>R</a:t>
            </a:r>
            <a:r>
              <a:rPr sz="2800" lang="en-US">
                <a:solidFill>
                  <a:srgbClr val="000000"/>
                </a:solidFill>
              </a:rPr>
              <a:t>e</a:t>
            </a:r>
            <a:r>
              <a:rPr sz="2800" lang="en-US">
                <a:solidFill>
                  <a:srgbClr val="000000"/>
                </a:solidFill>
              </a:rPr>
              <a:t>f</a:t>
            </a:r>
            <a:r>
              <a:rPr sz="2800" lang="en-US">
                <a:solidFill>
                  <a:srgbClr val="000000"/>
                </a:solidFill>
              </a:rPr>
              <a:t>e</a:t>
            </a:r>
            <a:r>
              <a:rPr sz="2800" lang="en-US">
                <a:solidFill>
                  <a:srgbClr val="000000"/>
                </a:solidFill>
              </a:rPr>
              <a:t>r</a:t>
            </a:r>
            <a:r>
              <a:rPr sz="2800" lang="en-US">
                <a:solidFill>
                  <a:srgbClr val="000000"/>
                </a:solidFill>
              </a:rPr>
              <a:t>s</a:t>
            </a:r>
            <a:r>
              <a:rPr sz="2800" lang="en-US">
                <a:solidFill>
                  <a:srgbClr val="000000"/>
                </a:solidFill>
              </a:rPr>
              <a:t> </a:t>
            </a:r>
            <a:r>
              <a:rPr sz="2800" lang="en-US">
                <a:solidFill>
                  <a:srgbClr val="000000"/>
                </a:solidFill>
              </a:rPr>
              <a:t>t</a:t>
            </a:r>
            <a:r>
              <a:rPr sz="2800" lang="en-US">
                <a:solidFill>
                  <a:srgbClr val="000000"/>
                </a:solidFill>
              </a:rPr>
              <a:t>o</a:t>
            </a:r>
            <a:r>
              <a:rPr sz="2800" lang="en-US">
                <a:solidFill>
                  <a:srgbClr val="000000"/>
                </a:solidFill>
              </a:rPr>
              <a:t> </a:t>
            </a:r>
            <a:r>
              <a:rPr sz="2800" lang="en-US">
                <a:solidFill>
                  <a:srgbClr val="000000"/>
                </a:solidFill>
              </a:rPr>
              <a:t>s</a:t>
            </a:r>
            <a:r>
              <a:rPr sz="2800" lang="en-US">
                <a:solidFill>
                  <a:srgbClr val="000000"/>
                </a:solidFill>
              </a:rPr>
              <a:t>e</a:t>
            </a:r>
            <a:r>
              <a:rPr sz="2800" lang="en-US">
                <a:solidFill>
                  <a:srgbClr val="000000"/>
                </a:solidFill>
              </a:rPr>
              <a:t>a</a:t>
            </a:r>
            <a:r>
              <a:rPr sz="2800" lang="en-US">
                <a:solidFill>
                  <a:srgbClr val="000000"/>
                </a:solidFill>
              </a:rPr>
              <a:t>rch </a:t>
            </a:r>
            <a:r>
              <a:rPr sz="2800" lang="en-US">
                <a:solidFill>
                  <a:srgbClr val="000000"/>
                </a:solidFill>
              </a:rPr>
              <a:t>e</a:t>
            </a:r>
            <a:r>
              <a:rPr sz="2800" lang="en-US">
                <a:solidFill>
                  <a:srgbClr val="000000"/>
                </a:solidFill>
              </a:rPr>
              <a:t>n</a:t>
            </a:r>
            <a:r>
              <a:rPr sz="2800" lang="en-US">
                <a:solidFill>
                  <a:srgbClr val="000000"/>
                </a:solidFill>
              </a:rPr>
              <a:t>gine </a:t>
            </a:r>
            <a:r>
              <a:rPr sz="2800" lang="en-US">
                <a:solidFill>
                  <a:srgbClr val="000000"/>
                </a:solidFill>
              </a:rPr>
              <a:t>o</a:t>
            </a:r>
            <a:r>
              <a:rPr sz="2800" lang="en-US">
                <a:solidFill>
                  <a:srgbClr val="000000"/>
                </a:solidFill>
              </a:rPr>
              <a:t>p</a:t>
            </a:r>
            <a:r>
              <a:rPr sz="2800" lang="en-US">
                <a:solidFill>
                  <a:srgbClr val="000000"/>
                </a:solidFill>
              </a:rPr>
              <a:t>t</a:t>
            </a:r>
            <a:r>
              <a:rPr sz="2800" lang="en-US">
                <a:solidFill>
                  <a:srgbClr val="000000"/>
                </a:solidFill>
              </a:rPr>
              <a:t>imization</a:t>
            </a:r>
            <a:r>
              <a:rPr sz="2800" lang="en-US">
                <a:solidFill>
                  <a:srgbClr val="000000"/>
                </a:solidFill>
              </a:rPr>
              <a:t>.</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a:t>
            </a:r>
            <a:r>
              <a:rPr sz="2800" lang="en-US">
                <a:solidFill>
                  <a:srgbClr val="000000"/>
                </a:solidFill>
              </a:rPr>
              <a:t> </a:t>
            </a:r>
            <a:r>
              <a:rPr sz="2800" lang="en-US">
                <a:solidFill>
                  <a:srgbClr val="000000"/>
                </a:solidFill>
              </a:rPr>
              <a:t>Suzuki </a:t>
            </a:r>
            <a:r>
              <a:rPr sz="2800" lang="en-US">
                <a:solidFill>
                  <a:srgbClr val="000000"/>
                </a:solidFill>
              </a:rPr>
              <a:t>involves </a:t>
            </a:r>
            <a:r>
              <a:rPr sz="2800" lang="en-US">
                <a:solidFill>
                  <a:srgbClr val="000000"/>
                </a:solidFill>
              </a:rPr>
              <a:t>m</a:t>
            </a:r>
            <a:r>
              <a:rPr sz="2800" lang="en-US">
                <a:solidFill>
                  <a:srgbClr val="000000"/>
                </a:solidFill>
              </a:rPr>
              <a:t>a</a:t>
            </a:r>
            <a:r>
              <a:rPr sz="2800" lang="en-US">
                <a:solidFill>
                  <a:srgbClr val="000000"/>
                </a:solidFill>
              </a:rPr>
              <a:t>k</a:t>
            </a:r>
            <a:r>
              <a:rPr sz="2800" lang="en-US">
                <a:solidFill>
                  <a:srgbClr val="000000"/>
                </a:solidFill>
              </a:rPr>
              <a:t>i</a:t>
            </a:r>
            <a:r>
              <a:rPr sz="2800" lang="en-US">
                <a:solidFill>
                  <a:srgbClr val="000000"/>
                </a:solidFill>
              </a:rPr>
              <a:t>ng </a:t>
            </a:r>
            <a:r>
              <a:rPr sz="2800" lang="en-US">
                <a:solidFill>
                  <a:srgbClr val="000000"/>
                </a:solidFill>
              </a:rPr>
              <a:t>s</a:t>
            </a:r>
            <a:r>
              <a:rPr sz="2800" lang="en-US">
                <a:solidFill>
                  <a:srgbClr val="000000"/>
                </a:solidFill>
              </a:rPr>
              <a:t>u</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a</a:t>
            </a:r>
            <a:r>
              <a:rPr sz="2800" lang="en-US">
                <a:solidFill>
                  <a:srgbClr val="000000"/>
                </a:solidFill>
              </a:rPr>
              <a:t>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n </a:t>
            </a:r>
            <a:r>
              <a:rPr sz="2800" lang="en-US">
                <a:solidFill>
                  <a:srgbClr val="000000"/>
                </a:solidFill>
              </a:rPr>
              <a:t>p</a:t>
            </a:r>
            <a:r>
              <a:rPr sz="2800" lang="en-US">
                <a:solidFill>
                  <a:srgbClr val="000000"/>
                </a:solidFill>
              </a:rPr>
              <a:t>e</a:t>
            </a:r>
            <a:r>
              <a:rPr sz="2800" lang="en-US">
                <a:solidFill>
                  <a:srgbClr val="000000"/>
                </a:solidFill>
              </a:rPr>
              <a:t>ople </a:t>
            </a:r>
            <a:r>
              <a:rPr sz="2800" lang="en-US">
                <a:solidFill>
                  <a:srgbClr val="000000"/>
                </a:solidFill>
              </a:rPr>
              <a:t>s</a:t>
            </a:r>
            <a:r>
              <a:rPr sz="2800" lang="en-US">
                <a:solidFill>
                  <a:srgbClr val="000000"/>
                </a:solidFill>
              </a:rPr>
              <a:t>e</a:t>
            </a:r>
            <a:r>
              <a:rPr sz="2800" lang="en-US">
                <a:solidFill>
                  <a:srgbClr val="000000"/>
                </a:solidFill>
              </a:rPr>
              <a:t>a</a:t>
            </a:r>
            <a:r>
              <a:rPr sz="2800" lang="en-US">
                <a:solidFill>
                  <a:srgbClr val="000000"/>
                </a:solidFill>
              </a:rPr>
              <a:t>r</a:t>
            </a:r>
            <a:r>
              <a:rPr sz="2800" lang="en-US">
                <a:solidFill>
                  <a:srgbClr val="000000"/>
                </a:solidFill>
              </a:rPr>
              <a:t>ch </a:t>
            </a:r>
            <a:r>
              <a:rPr sz="2800" lang="en-US">
                <a:solidFill>
                  <a:srgbClr val="000000"/>
                </a:solidFill>
              </a:rPr>
              <a:t>for </a:t>
            </a:r>
            <a:r>
              <a:rPr sz="2800" lang="en-US">
                <a:solidFill>
                  <a:srgbClr val="000000"/>
                </a:solidFill>
              </a:rPr>
              <a:t>r</a:t>
            </a:r>
            <a:r>
              <a:rPr sz="2800" lang="en-US">
                <a:solidFill>
                  <a:srgbClr val="000000"/>
                </a:solidFill>
              </a:rPr>
              <a:t>e</a:t>
            </a:r>
            <a:r>
              <a:rPr sz="2800" lang="en-US">
                <a:solidFill>
                  <a:srgbClr val="000000"/>
                </a:solidFill>
              </a:rPr>
              <a:t>l</a:t>
            </a:r>
            <a:r>
              <a:rPr sz="2800" lang="en-US">
                <a:solidFill>
                  <a:srgbClr val="000000"/>
                </a:solidFill>
              </a:rPr>
              <a:t>a</a:t>
            </a:r>
            <a:r>
              <a:rPr sz="2800" lang="en-US">
                <a:solidFill>
                  <a:srgbClr val="000000"/>
                </a:solidFill>
              </a:rPr>
              <a:t>t</a:t>
            </a:r>
            <a:r>
              <a:rPr sz="2800" lang="en-US">
                <a:solidFill>
                  <a:srgbClr val="000000"/>
                </a:solidFill>
              </a:rPr>
              <a:t>e</a:t>
            </a:r>
            <a:r>
              <a:rPr sz="2800" lang="en-US">
                <a:solidFill>
                  <a:srgbClr val="000000"/>
                </a:solidFill>
              </a:rPr>
              <a:t>d</a:t>
            </a:r>
            <a:r>
              <a:rPr sz="2800" lang="en-US">
                <a:solidFill>
                  <a:srgbClr val="000000"/>
                </a:solidFill>
              </a:rPr>
              <a:t> </a:t>
            </a:r>
            <a:r>
              <a:rPr sz="2800" lang="en-US">
                <a:solidFill>
                  <a:srgbClr val="000000"/>
                </a:solidFill>
              </a:rPr>
              <a:t>t</a:t>
            </a:r>
            <a:r>
              <a:rPr sz="2800" lang="en-US">
                <a:solidFill>
                  <a:srgbClr val="000000"/>
                </a:solidFill>
              </a:rPr>
              <a:t>e</a:t>
            </a:r>
            <a:r>
              <a:rPr sz="2800" lang="en-US">
                <a:solidFill>
                  <a:srgbClr val="000000"/>
                </a:solidFill>
              </a:rPr>
              <a:t>r</a:t>
            </a:r>
            <a:r>
              <a:rPr sz="2800" lang="en-US">
                <a:solidFill>
                  <a:srgbClr val="000000"/>
                </a:solidFill>
              </a:rPr>
              <a:t>ms </a:t>
            </a:r>
            <a:r>
              <a:rPr sz="2800" lang="en-US">
                <a:solidFill>
                  <a:srgbClr val="000000"/>
                </a:solidFill>
              </a:rPr>
              <a:t>o</a:t>
            </a:r>
            <a:r>
              <a:rPr sz="2800" lang="en-US">
                <a:solidFill>
                  <a:srgbClr val="000000"/>
                </a:solidFill>
              </a:rPr>
              <a:t>n</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i</a:t>
            </a:r>
            <a:r>
              <a:rPr sz="2800" lang="en-US">
                <a:solidFill>
                  <a:srgbClr val="000000"/>
                </a:solidFill>
              </a:rPr>
              <a:t>n</a:t>
            </a:r>
            <a:r>
              <a:rPr sz="2800" lang="en-US">
                <a:solidFill>
                  <a:srgbClr val="000000"/>
                </a:solidFill>
              </a:rPr>
              <a:t>t</a:t>
            </a:r>
            <a:r>
              <a:rPr sz="2800" lang="en-US">
                <a:solidFill>
                  <a:srgbClr val="000000"/>
                </a:solidFill>
              </a:rPr>
              <a:t>e</a:t>
            </a:r>
            <a:r>
              <a:rPr sz="2800" lang="en-US">
                <a:solidFill>
                  <a:srgbClr val="000000"/>
                </a:solidFill>
              </a:rPr>
              <a:t>r</a:t>
            </a:r>
            <a:r>
              <a:rPr sz="2800" lang="en-US">
                <a:solidFill>
                  <a:srgbClr val="000000"/>
                </a:solidFill>
              </a:rPr>
              <a:t>net</a:t>
            </a:r>
            <a:r>
              <a:rPr sz="2800" lang="en-US">
                <a:solidFill>
                  <a:srgbClr val="000000"/>
                </a:solidFill>
              </a:rPr>
              <a:t>.</a:t>
            </a:r>
            <a:r>
              <a:rPr sz="2800" lang="en-US">
                <a:solidFill>
                  <a:srgbClr val="000000"/>
                </a:solidFill>
              </a:rPr>
              <a:t>T</a:t>
            </a:r>
            <a:r>
              <a:rPr sz="2800" lang="en-US">
                <a:solidFill>
                  <a:srgbClr val="000000"/>
                </a:solidFill>
              </a:rPr>
              <a:t>h</a:t>
            </a:r>
            <a:r>
              <a:rPr sz="2800" lang="en-US">
                <a:solidFill>
                  <a:srgbClr val="000000"/>
                </a:solidFill>
              </a:rPr>
              <a:t>i</a:t>
            </a:r>
            <a:r>
              <a:rPr sz="2800" lang="en-US">
                <a:solidFill>
                  <a:srgbClr val="000000"/>
                </a:solidFill>
              </a:rPr>
              <a:t>s</a:t>
            </a:r>
            <a:r>
              <a:rPr sz="2800" lang="en-US">
                <a:solidFill>
                  <a:srgbClr val="000000"/>
                </a:solidFill>
              </a:rPr>
              <a:t> </a:t>
            </a:r>
            <a:r>
              <a:rPr sz="2800" lang="en-US">
                <a:solidFill>
                  <a:srgbClr val="000000"/>
                </a:solidFill>
              </a:rPr>
              <a:t>i</a:t>
            </a:r>
            <a:r>
              <a:rPr sz="2800" lang="en-US">
                <a:solidFill>
                  <a:srgbClr val="000000"/>
                </a:solidFill>
              </a:rPr>
              <a:t>s</a:t>
            </a:r>
            <a:r>
              <a:rPr sz="2800" lang="en-US">
                <a:solidFill>
                  <a:srgbClr val="000000"/>
                </a:solidFill>
              </a:rPr>
              <a:t> </a:t>
            </a:r>
            <a:r>
              <a:rPr sz="2800" lang="en-US">
                <a:solidFill>
                  <a:srgbClr val="000000"/>
                </a:solidFill>
              </a:rPr>
              <a:t>d</a:t>
            </a:r>
            <a:r>
              <a:rPr sz="2800" lang="en-US">
                <a:solidFill>
                  <a:srgbClr val="000000"/>
                </a:solidFill>
              </a:rPr>
              <a:t>o</a:t>
            </a:r>
            <a:r>
              <a:rPr sz="2800" lang="en-US">
                <a:solidFill>
                  <a:srgbClr val="000000"/>
                </a:solidFill>
              </a:rPr>
              <a:t>n</a:t>
            </a:r>
            <a:r>
              <a:rPr sz="2800" lang="en-US">
                <a:solidFill>
                  <a:srgbClr val="000000"/>
                </a:solidFill>
              </a:rPr>
              <a:t>e </a:t>
            </a:r>
            <a:r>
              <a:rPr sz="2800" lang="en-US">
                <a:solidFill>
                  <a:srgbClr val="000000"/>
                </a:solidFill>
              </a:rPr>
              <a:t>by </a:t>
            </a:r>
            <a:r>
              <a:rPr sz="2800" lang="en-US">
                <a:solidFill>
                  <a:srgbClr val="000000"/>
                </a:solidFill>
              </a:rPr>
              <a:t>u</a:t>
            </a:r>
            <a:r>
              <a:rPr sz="2800" lang="en-US">
                <a:solidFill>
                  <a:srgbClr val="000000"/>
                </a:solidFill>
              </a:rPr>
              <a:t>s</a:t>
            </a:r>
            <a:r>
              <a:rPr sz="2800" lang="en-US">
                <a:solidFill>
                  <a:srgbClr val="000000"/>
                </a:solidFill>
              </a:rPr>
              <a:t>i</a:t>
            </a:r>
            <a:r>
              <a:rPr sz="2800" lang="en-US">
                <a:solidFill>
                  <a:srgbClr val="000000"/>
                </a:solidFill>
              </a:rPr>
              <a:t>n</a:t>
            </a:r>
            <a:r>
              <a:rPr sz="2800" lang="en-US">
                <a:solidFill>
                  <a:srgbClr val="000000"/>
                </a:solidFill>
              </a:rPr>
              <a:t>g </a:t>
            </a:r>
            <a:r>
              <a:rPr sz="2800" lang="en-US">
                <a:solidFill>
                  <a:srgbClr val="000000"/>
                </a:solidFill>
              </a:rPr>
              <a:t>r</a:t>
            </a:r>
            <a:r>
              <a:rPr sz="2800" lang="en-US">
                <a:solidFill>
                  <a:srgbClr val="000000"/>
                </a:solidFill>
              </a:rPr>
              <a:t>e</a:t>
            </a:r>
            <a:r>
              <a:rPr sz="2800" lang="en-US">
                <a:solidFill>
                  <a:srgbClr val="000000"/>
                </a:solidFill>
              </a:rPr>
              <a:t>l</a:t>
            </a:r>
            <a:r>
              <a:rPr sz="2800" lang="en-US">
                <a:solidFill>
                  <a:srgbClr val="000000"/>
                </a:solidFill>
              </a:rPr>
              <a:t>a</a:t>
            </a:r>
            <a:r>
              <a:rPr sz="2800" lang="en-US">
                <a:solidFill>
                  <a:srgbClr val="000000"/>
                </a:solidFill>
              </a:rPr>
              <a:t>v</a:t>
            </a:r>
            <a:r>
              <a:rPr sz="2800" lang="en-US">
                <a:solidFill>
                  <a:srgbClr val="000000"/>
                </a:solidFill>
              </a:rPr>
              <a:t>e</a:t>
            </a:r>
            <a:r>
              <a:rPr sz="2800" lang="en-US">
                <a:solidFill>
                  <a:srgbClr val="000000"/>
                </a:solidFill>
              </a:rPr>
              <a:t>n</a:t>
            </a:r>
            <a:r>
              <a:rPr sz="2800" lang="en-US">
                <a:solidFill>
                  <a:srgbClr val="000000"/>
                </a:solidFill>
              </a:rPr>
              <a:t>t</a:t>
            </a:r>
            <a:r>
              <a:rPr sz="2800" lang="en-US">
                <a:solidFill>
                  <a:srgbClr val="000000"/>
                </a:solidFill>
              </a:rPr>
              <a:t> </a:t>
            </a:r>
            <a:r>
              <a:rPr sz="2800" lang="en-US">
                <a:solidFill>
                  <a:srgbClr val="000000"/>
                </a:solidFill>
              </a:rPr>
              <a:t>k</a:t>
            </a:r>
            <a:r>
              <a:rPr sz="2800" lang="en-US">
                <a:solidFill>
                  <a:srgbClr val="000000"/>
                </a:solidFill>
              </a:rPr>
              <a:t>e</a:t>
            </a:r>
            <a:r>
              <a:rPr sz="2800" lang="en-US">
                <a:solidFill>
                  <a:srgbClr val="000000"/>
                </a:solidFill>
              </a:rPr>
              <a:t>y</a:t>
            </a:r>
            <a:r>
              <a:rPr sz="2800" lang="en-US">
                <a:solidFill>
                  <a:srgbClr val="000000"/>
                </a:solidFill>
              </a:rPr>
              <a:t>w</a:t>
            </a:r>
            <a:r>
              <a:rPr sz="2800" lang="en-US">
                <a:solidFill>
                  <a:srgbClr val="000000"/>
                </a:solidFill>
              </a:rPr>
              <a:t>o</a:t>
            </a:r>
            <a:r>
              <a:rPr sz="2800" lang="en-US">
                <a:solidFill>
                  <a:srgbClr val="000000"/>
                </a:solidFill>
              </a:rPr>
              <a:t>rds </a:t>
            </a:r>
            <a:r>
              <a:rPr sz="2800" lang="en-US">
                <a:solidFill>
                  <a:srgbClr val="000000"/>
                </a:solidFill>
              </a:rPr>
              <a:t>,</a:t>
            </a:r>
            <a:r>
              <a:rPr sz="2800" lang="en-US">
                <a:solidFill>
                  <a:srgbClr val="000000"/>
                </a:solidFill>
              </a:rPr>
              <a:t> creati</a:t>
            </a:r>
            <a:r>
              <a:rPr sz="2800" lang="en-US">
                <a:solidFill>
                  <a:srgbClr val="000000"/>
                </a:solidFill>
              </a:rPr>
              <a:t>n</a:t>
            </a:r>
            <a:r>
              <a:rPr sz="2800" lang="en-US">
                <a:solidFill>
                  <a:srgbClr val="000000"/>
                </a:solidFill>
              </a:rPr>
              <a:t>g</a:t>
            </a:r>
            <a:r>
              <a:rPr sz="2800" lang="en-US">
                <a:solidFill>
                  <a:srgbClr val="000000"/>
                </a:solidFill>
              </a:rPr>
              <a:t> </a:t>
            </a:r>
            <a:r>
              <a:rPr sz="2800" lang="en-US">
                <a:solidFill>
                  <a:srgbClr val="000000"/>
                </a:solidFill>
              </a:rPr>
              <a:t>q</a:t>
            </a:r>
            <a:r>
              <a:rPr sz="2800" lang="en-US">
                <a:solidFill>
                  <a:srgbClr val="000000"/>
                </a:solidFill>
              </a:rPr>
              <a:t>u</a:t>
            </a:r>
            <a:r>
              <a:rPr sz="2800" lang="en-US">
                <a:solidFill>
                  <a:srgbClr val="000000"/>
                </a:solidFill>
              </a:rPr>
              <a:t>a</a:t>
            </a:r>
            <a:r>
              <a:rPr sz="2800" lang="en-US">
                <a:solidFill>
                  <a:srgbClr val="000000"/>
                </a:solidFill>
              </a:rPr>
              <a:t>lity </a:t>
            </a:r>
            <a:r>
              <a:rPr sz="2800" lang="en-US">
                <a:solidFill>
                  <a:srgbClr val="000000"/>
                </a:solidFill>
              </a:rPr>
              <a:t>c</a:t>
            </a:r>
            <a:r>
              <a:rPr sz="2800" lang="en-US">
                <a:solidFill>
                  <a:srgbClr val="000000"/>
                </a:solidFill>
              </a:rPr>
              <a:t>o</a:t>
            </a:r>
            <a:r>
              <a:rPr sz="2800" lang="en-US">
                <a:solidFill>
                  <a:srgbClr val="000000"/>
                </a:solidFill>
              </a:rPr>
              <a:t>n</a:t>
            </a:r>
            <a:r>
              <a:rPr sz="2800" lang="en-US">
                <a:solidFill>
                  <a:srgbClr val="000000"/>
                </a:solidFill>
              </a:rPr>
              <a:t>t</a:t>
            </a:r>
            <a:r>
              <a:rPr sz="2800" lang="en-US">
                <a:solidFill>
                  <a:srgbClr val="000000"/>
                </a:solidFill>
              </a:rPr>
              <a:t>e</a:t>
            </a:r>
            <a:r>
              <a:rPr sz="2800" lang="en-US">
                <a:solidFill>
                  <a:srgbClr val="000000"/>
                </a:solidFill>
              </a:rPr>
              <a:t>n</a:t>
            </a:r>
            <a:r>
              <a:rPr sz="2800" lang="en-US">
                <a:solidFill>
                  <a:srgbClr val="000000"/>
                </a:solidFill>
              </a:rPr>
              <a:t>t</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m</a:t>
            </a:r>
            <a:r>
              <a:rPr sz="2800" lang="en-US">
                <a:solidFill>
                  <a:srgbClr val="000000"/>
                </a:solidFill>
              </a:rPr>
              <a:t>a</a:t>
            </a:r>
            <a:r>
              <a:rPr sz="2800" lang="en-US">
                <a:solidFill>
                  <a:srgbClr val="000000"/>
                </a:solidFill>
              </a:rPr>
              <a:t>k</a:t>
            </a:r>
            <a:r>
              <a:rPr sz="2800" lang="en-US">
                <a:solidFill>
                  <a:srgbClr val="000000"/>
                </a:solidFill>
              </a:rPr>
              <a:t>i</a:t>
            </a:r>
            <a:r>
              <a:rPr sz="2800" lang="en-US">
                <a:solidFill>
                  <a:srgbClr val="000000"/>
                </a:solidFill>
              </a:rPr>
              <a:t>n</a:t>
            </a:r>
            <a:r>
              <a:rPr sz="2800" lang="en-US">
                <a:solidFill>
                  <a:srgbClr val="000000"/>
                </a:solidFill>
              </a:rPr>
              <a:t>g </a:t>
            </a:r>
            <a:r>
              <a:rPr sz="2800" lang="en-US">
                <a:solidFill>
                  <a:srgbClr val="000000"/>
                </a:solidFill>
              </a:rPr>
              <a:t>the </a:t>
            </a:r>
            <a:r>
              <a:rPr sz="2800" lang="en-US">
                <a:solidFill>
                  <a:srgbClr val="000000"/>
                </a:solidFill>
              </a:rPr>
              <a:t>w</a:t>
            </a:r>
            <a:r>
              <a:rPr sz="2800" lang="en-US">
                <a:solidFill>
                  <a:srgbClr val="000000"/>
                </a:solidFill>
              </a:rPr>
              <a:t>e</a:t>
            </a:r>
            <a:r>
              <a:rPr sz="2800" lang="en-US">
                <a:solidFill>
                  <a:srgbClr val="000000"/>
                </a:solidFill>
              </a:rPr>
              <a:t>b</a:t>
            </a:r>
            <a:r>
              <a:rPr sz="2800" lang="en-US">
                <a:solidFill>
                  <a:srgbClr val="000000"/>
                </a:solidFill>
              </a:rPr>
              <a:t>site </a:t>
            </a:r>
            <a:r>
              <a:rPr sz="2800" lang="en-US">
                <a:solidFill>
                  <a:srgbClr val="000000"/>
                </a:solidFill>
              </a:rPr>
              <a:t>e</a:t>
            </a:r>
            <a:r>
              <a:rPr sz="2800" lang="en-US">
                <a:solidFill>
                  <a:srgbClr val="000000"/>
                </a:solidFill>
              </a:rPr>
              <a:t>a</a:t>
            </a:r>
            <a:r>
              <a:rPr sz="2800" lang="en-US">
                <a:solidFill>
                  <a:srgbClr val="000000"/>
                </a:solidFill>
              </a:rPr>
              <a:t>s</a:t>
            </a:r>
            <a:r>
              <a:rPr sz="2800" lang="en-US">
                <a:solidFill>
                  <a:srgbClr val="000000"/>
                </a:solidFill>
              </a:rPr>
              <a:t>y </a:t>
            </a:r>
            <a:r>
              <a:rPr sz="2800" lang="en-US">
                <a:solidFill>
                  <a:srgbClr val="000000"/>
                </a:solidFill>
              </a:rPr>
              <a:t>t</a:t>
            </a:r>
            <a:r>
              <a:rPr sz="2800" lang="en-US">
                <a:solidFill>
                  <a:srgbClr val="000000"/>
                </a:solidFill>
              </a:rPr>
              <a:t>o</a:t>
            </a:r>
            <a:r>
              <a:rPr sz="2800" lang="en-US">
                <a:solidFill>
                  <a:srgbClr val="000000"/>
                </a:solidFill>
              </a:rPr>
              <a:t> </a:t>
            </a:r>
            <a:r>
              <a:rPr sz="2800" lang="en-US">
                <a:solidFill>
                  <a:srgbClr val="000000"/>
                </a:solidFill>
              </a:rPr>
              <a:t>n</a:t>
            </a:r>
            <a:r>
              <a:rPr sz="2800" lang="en-US">
                <a:solidFill>
                  <a:srgbClr val="000000"/>
                </a:solidFill>
              </a:rPr>
              <a:t>a</a:t>
            </a:r>
            <a:r>
              <a:rPr sz="2800" lang="en-US">
                <a:solidFill>
                  <a:srgbClr val="000000"/>
                </a:solidFill>
              </a:rPr>
              <a:t>v</a:t>
            </a:r>
            <a:r>
              <a:rPr sz="2800" lang="en-US">
                <a:solidFill>
                  <a:srgbClr val="000000"/>
                </a:solidFill>
              </a:rPr>
              <a:t>i</a:t>
            </a:r>
            <a:r>
              <a:rPr sz="2800" lang="en-US">
                <a:solidFill>
                  <a:srgbClr val="000000"/>
                </a:solidFill>
              </a:rPr>
              <a:t>gate</a:t>
            </a:r>
            <a:r>
              <a:rPr sz="2800" lang="en-US">
                <a:solidFill>
                  <a:srgbClr val="000000"/>
                </a:solidFill>
              </a:rPr>
              <a:t>.</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a:t>
            </a:r>
            <a:r>
              <a:rPr sz="2800" lang="en-US">
                <a:solidFill>
                  <a:srgbClr val="000000"/>
                </a:solidFill>
              </a:rPr>
              <a:t> </a:t>
            </a:r>
            <a:r>
              <a:rPr sz="2800" lang="en-US">
                <a:solidFill>
                  <a:srgbClr val="000000"/>
                </a:solidFill>
              </a:rPr>
              <a:t>Suzuki</a:t>
            </a:r>
            <a:r>
              <a:rPr sz="2800" lang="en-US">
                <a:solidFill>
                  <a:srgbClr val="000000"/>
                </a:solidFill>
              </a:rPr>
              <a:t>'</a:t>
            </a:r>
            <a:r>
              <a:rPr sz="2800" lang="en-US">
                <a:solidFill>
                  <a:srgbClr val="000000"/>
                </a:solidFill>
              </a:rPr>
              <a:t>s</a:t>
            </a:r>
            <a:r>
              <a:rPr sz="2800" lang="en-US">
                <a:solidFill>
                  <a:srgbClr val="000000"/>
                </a:solidFill>
              </a:rPr>
              <a:t> </a:t>
            </a:r>
            <a:r>
              <a:rPr sz="2800" lang="en-US">
                <a:solidFill>
                  <a:srgbClr val="000000"/>
                </a:solidFill>
              </a:rPr>
              <a:t>s</a:t>
            </a:r>
            <a:r>
              <a:rPr sz="2800" lang="en-US">
                <a:solidFill>
                  <a:srgbClr val="000000"/>
                </a:solidFill>
              </a:rPr>
              <a:t>i</a:t>
            </a:r>
            <a:r>
              <a:rPr sz="2800" lang="en-US">
                <a:solidFill>
                  <a:srgbClr val="000000"/>
                </a:solidFill>
              </a:rPr>
              <a:t>t</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n</a:t>
            </a:r>
            <a:r>
              <a:rPr sz="2800" lang="en-US">
                <a:solidFill>
                  <a:srgbClr val="000000"/>
                </a:solidFill>
              </a:rPr>
              <a:t> </a:t>
            </a:r>
            <a:r>
              <a:rPr sz="2800" lang="en-US">
                <a:solidFill>
                  <a:srgbClr val="000000"/>
                </a:solidFill>
              </a:rPr>
              <a:t>a</a:t>
            </a:r>
            <a:r>
              <a:rPr sz="2800" lang="en-US">
                <a:solidFill>
                  <a:srgbClr val="000000"/>
                </a:solidFill>
              </a:rPr>
              <a:t>l</a:t>
            </a:r>
            <a:r>
              <a:rPr sz="2800" lang="en-US">
                <a:solidFill>
                  <a:srgbClr val="000000"/>
                </a:solidFill>
              </a:rPr>
              <a:t>s</a:t>
            </a:r>
            <a:r>
              <a:rPr sz="2800" lang="en-US">
                <a:solidFill>
                  <a:srgbClr val="000000"/>
                </a:solidFill>
              </a:rPr>
              <a:t>o</a:t>
            </a:r>
            <a:r>
              <a:rPr sz="2800" lang="en-US">
                <a:solidFill>
                  <a:srgbClr val="000000"/>
                </a:solidFill>
              </a:rPr>
              <a:t> </a:t>
            </a:r>
            <a:r>
              <a:rPr sz="2800" lang="en-US">
                <a:solidFill>
                  <a:srgbClr val="000000"/>
                </a:solidFill>
              </a:rPr>
              <a:t>h</a:t>
            </a:r>
            <a:r>
              <a:rPr sz="2800" lang="en-US">
                <a:solidFill>
                  <a:srgbClr val="000000"/>
                </a:solidFill>
              </a:rPr>
              <a:t>e</a:t>
            </a:r>
            <a:r>
              <a:rPr sz="2800" lang="en-US">
                <a:solidFill>
                  <a:srgbClr val="000000"/>
                </a:solidFill>
              </a:rPr>
              <a:t>l</a:t>
            </a:r>
            <a:r>
              <a:rPr sz="2800" lang="en-US">
                <a:solidFill>
                  <a:srgbClr val="000000"/>
                </a:solidFill>
              </a:rPr>
              <a:t>p</a:t>
            </a:r>
            <a:r>
              <a:rPr sz="2800" lang="en-US">
                <a:solidFill>
                  <a:srgbClr val="000000"/>
                </a:solidFill>
              </a:rPr>
              <a:t> </a:t>
            </a:r>
            <a:r>
              <a:rPr sz="2800" lang="en-US">
                <a:solidFill>
                  <a:srgbClr val="000000"/>
                </a:solidFill>
              </a:rPr>
              <a:t>i</a:t>
            </a:r>
            <a:r>
              <a:rPr sz="2800" lang="en-US">
                <a:solidFill>
                  <a:srgbClr val="000000"/>
                </a:solidFill>
              </a:rPr>
              <a:t>m</a:t>
            </a:r>
            <a:r>
              <a:rPr sz="2800" lang="en-US">
                <a:solidFill>
                  <a:srgbClr val="000000"/>
                </a:solidFill>
              </a:rPr>
              <a:t>p</a:t>
            </a:r>
            <a:r>
              <a:rPr sz="2800" lang="en-US">
                <a:solidFill>
                  <a:srgbClr val="000000"/>
                </a:solidFill>
              </a:rPr>
              <a:t>r</a:t>
            </a:r>
            <a:r>
              <a:rPr sz="2800" lang="en-US">
                <a:solidFill>
                  <a:srgbClr val="000000"/>
                </a:solidFill>
              </a:rPr>
              <a:t>ove </a:t>
            </a:r>
            <a:r>
              <a:rPr sz="2800" lang="en-US">
                <a:solidFill>
                  <a:srgbClr val="000000"/>
                </a:solidFill>
              </a:rPr>
              <a:t>it's </a:t>
            </a:r>
            <a:r>
              <a:rPr sz="2800" lang="en-US">
                <a:solidFill>
                  <a:srgbClr val="000000"/>
                </a:solidFill>
              </a:rPr>
              <a:t>v</a:t>
            </a:r>
            <a:r>
              <a:rPr sz="2800" lang="en-US">
                <a:solidFill>
                  <a:srgbClr val="000000"/>
                </a:solidFill>
              </a:rPr>
              <a:t>i</a:t>
            </a:r>
            <a:r>
              <a:rPr sz="2800" lang="en-US">
                <a:solidFill>
                  <a:srgbClr val="000000"/>
                </a:solidFill>
              </a:rPr>
              <a:t>s</a:t>
            </a:r>
            <a:r>
              <a:rPr sz="2800" lang="en-US">
                <a:solidFill>
                  <a:srgbClr val="000000"/>
                </a:solidFill>
              </a:rPr>
              <a:t>i</a:t>
            </a:r>
            <a:r>
              <a:rPr sz="2800" lang="en-US">
                <a:solidFill>
                  <a:srgbClr val="000000"/>
                </a:solidFill>
              </a:rPr>
              <a:t>bility </a:t>
            </a:r>
            <a:r>
              <a:rPr sz="2800" lang="en-US">
                <a:solidFill>
                  <a:srgbClr val="000000"/>
                </a:solidFill>
              </a:rPr>
              <a:t>s</a:t>
            </a:r>
            <a:r>
              <a:rPr sz="2800" lang="en-US">
                <a:solidFill>
                  <a:srgbClr val="000000"/>
                </a:solidFill>
              </a:rPr>
              <a:t>e</a:t>
            </a:r>
            <a:r>
              <a:rPr sz="2800" lang="en-US">
                <a:solidFill>
                  <a:srgbClr val="000000"/>
                </a:solidFill>
              </a:rPr>
              <a:t>a</a:t>
            </a:r>
            <a:r>
              <a:rPr sz="2800" lang="en-US">
                <a:solidFill>
                  <a:srgbClr val="000000"/>
                </a:solidFill>
              </a:rPr>
              <a:t>r</a:t>
            </a:r>
            <a:r>
              <a:rPr sz="2800" lang="en-US">
                <a:solidFill>
                  <a:srgbClr val="000000"/>
                </a:solidFill>
              </a:rPr>
              <a:t>ch </a:t>
            </a:r>
            <a:r>
              <a:rPr sz="2800" lang="en-US">
                <a:solidFill>
                  <a:srgbClr val="000000"/>
                </a:solidFill>
              </a:rPr>
              <a:t>e</a:t>
            </a:r>
            <a:r>
              <a:rPr sz="2800" lang="en-US">
                <a:solidFill>
                  <a:srgbClr val="000000"/>
                </a:solidFill>
              </a:rPr>
              <a:t>n</a:t>
            </a:r>
            <a:r>
              <a:rPr sz="2800" lang="en-US">
                <a:solidFill>
                  <a:srgbClr val="000000"/>
                </a:solidFill>
              </a:rPr>
              <a:t>g</a:t>
            </a:r>
            <a:r>
              <a:rPr sz="2800" lang="en-US">
                <a:solidFill>
                  <a:srgbClr val="000000"/>
                </a:solidFill>
              </a:rPr>
              <a:t>ine </a:t>
            </a:r>
            <a:r>
              <a:rPr sz="2800" lang="en-US">
                <a:solidFill>
                  <a:srgbClr val="000000"/>
                </a:solidFill>
              </a:rPr>
              <a:t>l</a:t>
            </a:r>
            <a:r>
              <a:rPr sz="2800" lang="en-US">
                <a:solidFill>
                  <a:srgbClr val="000000"/>
                </a:solidFill>
              </a:rPr>
              <a:t>i</a:t>
            </a:r>
            <a:r>
              <a:rPr sz="2800" lang="en-US">
                <a:solidFill>
                  <a:srgbClr val="000000"/>
                </a:solidFill>
              </a:rPr>
              <a:t>k</a:t>
            </a:r>
            <a:r>
              <a:rPr sz="2800" lang="en-US">
                <a:solidFill>
                  <a:srgbClr val="000000"/>
                </a:solidFill>
              </a:rPr>
              <a:t>e</a:t>
            </a:r>
            <a:r>
              <a:rPr sz="2800" lang="en-US">
                <a:solidFill>
                  <a:srgbClr val="000000"/>
                </a:solidFill>
              </a:rPr>
              <a:t> </a:t>
            </a:r>
            <a:r>
              <a:rPr sz="2800" lang="en-US">
                <a:solidFill>
                  <a:srgbClr val="000000"/>
                </a:solidFill>
              </a:rPr>
              <a:t>Google.</a:t>
            </a:r>
            <a:endParaRPr sz="2800" lang="en-IN">
              <a:solidFill>
                <a:srgbClr val="000000"/>
              </a:solidFill>
            </a:endParaRPr>
          </a:p>
        </p:txBody>
      </p:sp>
      <p:sp>
        <p:nvSpPr>
          <p:cNvPr id="1048682" name=""/>
          <p:cNvSpPr txBox="1"/>
          <p:nvPr/>
        </p:nvSpPr>
        <p:spPr>
          <a:xfrm>
            <a:off x="4571999" y="5928361"/>
            <a:ext cx="4000000" cy="929639"/>
          </a:xfrm>
          <a:prstGeom prst="rect"/>
        </p:spPr>
        <p:txBody>
          <a:bodyPr rtlCol="0" wrap="square">
            <a:spAutoFit/>
          </a:bodyPr>
          <a:p>
            <a:r>
              <a:rPr b="1" sz="2800" lang="en-US">
                <a:solidFill>
                  <a:srgbClr val="000000"/>
                </a:solidFill>
              </a:rPr>
              <a:t>B</a:t>
            </a:r>
            <a:r>
              <a:rPr b="1" sz="2800" lang="en-US">
                <a:solidFill>
                  <a:srgbClr val="000000"/>
                </a:solidFill>
              </a:rPr>
              <a:t>y</a:t>
            </a:r>
            <a:endParaRPr sz="2800" lang="en-IN">
              <a:solidFill>
                <a:srgbClr val="000000"/>
              </a:solidFill>
            </a:endParaRPr>
          </a:p>
          <a:p>
            <a:r>
              <a:rPr b="1" sz="2800" lang="en-US">
                <a:solidFill>
                  <a:srgbClr val="000000"/>
                </a:solidFill>
              </a:rPr>
              <a:t>C</a:t>
            </a:r>
            <a:r>
              <a:rPr b="1" sz="2800" lang="en-US">
                <a:solidFill>
                  <a:srgbClr val="000000"/>
                </a:solidFill>
              </a:rPr>
              <a:t>.</a:t>
            </a:r>
            <a:r>
              <a:rPr b="1" sz="2800" lang="en-US">
                <a:solidFill>
                  <a:srgbClr val="000000"/>
                </a:solidFill>
              </a:rPr>
              <a:t>B</a:t>
            </a:r>
            <a:r>
              <a:rPr b="1" sz="2800" lang="en-US">
                <a:solidFill>
                  <a:srgbClr val="000000"/>
                </a:solidFill>
              </a:rPr>
              <a:t>h</a:t>
            </a:r>
            <a:r>
              <a:rPr b="1" sz="2800" lang="en-US">
                <a:solidFill>
                  <a:srgbClr val="000000"/>
                </a:solidFill>
              </a:rPr>
              <a:t>a</a:t>
            </a:r>
            <a:r>
              <a:rPr b="1" sz="2800" lang="en-US">
                <a:solidFill>
                  <a:srgbClr val="000000"/>
                </a:solidFill>
              </a:rPr>
              <a:t>n</a:t>
            </a:r>
            <a:r>
              <a:rPr b="1" sz="2800" lang="en-US">
                <a:solidFill>
                  <a:srgbClr val="000000"/>
                </a:solidFill>
              </a:rPr>
              <a:t>u</a:t>
            </a:r>
            <a:r>
              <a:rPr b="1" sz="2800" lang="en-US">
                <a:solidFill>
                  <a:srgbClr val="000000"/>
                </a:solidFill>
              </a:rPr>
              <a:t>p</a:t>
            </a:r>
            <a:r>
              <a:rPr b="1" sz="2800" lang="en-US">
                <a:solidFill>
                  <a:srgbClr val="000000"/>
                </a:solidFill>
              </a:rPr>
              <a:t>r</a:t>
            </a:r>
            <a:r>
              <a:rPr b="1" sz="2800" lang="en-US">
                <a:solidFill>
                  <a:srgbClr val="000000"/>
                </a:solidFill>
              </a:rPr>
              <a:t>a</a:t>
            </a:r>
            <a:r>
              <a:rPr b="1" sz="2800" lang="en-US">
                <a:solidFill>
                  <a:srgbClr val="000000"/>
                </a:solidFill>
              </a:rPr>
              <a:t>k</a:t>
            </a:r>
            <a:r>
              <a:rPr b="1" sz="2800" lang="en-US">
                <a:solidFill>
                  <a:srgbClr val="000000"/>
                </a:solidFill>
              </a:rPr>
              <a:t>a</a:t>
            </a:r>
            <a:r>
              <a:rPr b="1" sz="2800" lang="en-US">
                <a:solidFill>
                  <a:srgbClr val="000000"/>
                </a:solidFill>
              </a:rPr>
              <a:t>s</a:t>
            </a:r>
            <a:r>
              <a:rPr b="1" sz="2800" lang="en-US">
                <a:solidFill>
                  <a:srgbClr val="000000"/>
                </a:solidFill>
              </a:rPr>
              <a:t>h</a:t>
            </a:r>
            <a:r>
              <a:rPr b="1" sz="2800" lang="en-US">
                <a:solidFill>
                  <a:srgbClr val="000000"/>
                </a:solidFill>
              </a:rPr>
              <a:t> </a:t>
            </a:r>
            <a:r>
              <a:rPr b="1" sz="2800" lang="en-US">
                <a:solidFill>
                  <a:srgbClr val="000000"/>
                </a:solidFill>
              </a:rPr>
              <a:t>r</a:t>
            </a:r>
            <a:r>
              <a:rPr b="1" sz="2800" lang="en-US">
                <a:solidFill>
                  <a:srgbClr val="000000"/>
                </a:solidFill>
              </a:rPr>
              <a:t>e</a:t>
            </a:r>
            <a:r>
              <a:rPr b="1" sz="2800" lang="en-US">
                <a:solidFill>
                  <a:srgbClr val="000000"/>
                </a:solidFill>
              </a:rPr>
              <a:t>d</a:t>
            </a:r>
            <a:r>
              <a:rPr b="1" sz="2800" lang="en-US">
                <a:solidFill>
                  <a:srgbClr val="000000"/>
                </a:solidFill>
              </a:rPr>
              <a:t>d</a:t>
            </a:r>
            <a:r>
              <a:rPr b="1" sz="2800" lang="en-US">
                <a:solidFill>
                  <a:srgbClr val="000000"/>
                </a:solidFill>
              </a:rPr>
              <a:t>y</a:t>
            </a:r>
            <a:endParaRPr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83" name=""/>
          <p:cNvSpPr txBox="1"/>
          <p:nvPr/>
        </p:nvSpPr>
        <p:spPr>
          <a:xfrm>
            <a:off x="649690" y="1019908"/>
            <a:ext cx="7383717" cy="929640"/>
          </a:xfrm>
          <a:prstGeom prst="rect"/>
        </p:spPr>
        <p:txBody>
          <a:bodyPr rtlCol="0" wrap="square">
            <a:spAutoFit/>
          </a:bodyPr>
          <a:p>
            <a:r>
              <a:rPr b="1" sz="2800" lang="en-US">
                <a:solidFill>
                  <a:srgbClr val="000000"/>
                </a:solidFill>
              </a:rPr>
              <a:t>K</a:t>
            </a:r>
            <a:r>
              <a:rPr b="1" sz="2800" lang="en-US">
                <a:solidFill>
                  <a:srgbClr val="000000"/>
                </a:solidFill>
              </a:rPr>
              <a:t>e</a:t>
            </a:r>
            <a:r>
              <a:rPr b="1" sz="2800" lang="en-US">
                <a:solidFill>
                  <a:srgbClr val="000000"/>
                </a:solidFill>
              </a:rPr>
              <a:t>y</a:t>
            </a:r>
            <a:r>
              <a:rPr b="1" sz="2800" lang="en-US">
                <a:solidFill>
                  <a:srgbClr val="000000"/>
                </a:solidFill>
              </a:rPr>
              <a:t>w</a:t>
            </a:r>
            <a:r>
              <a:rPr b="1" sz="2800" lang="en-US">
                <a:solidFill>
                  <a:srgbClr val="000000"/>
                </a:solidFill>
              </a:rPr>
              <a:t>o</a:t>
            </a:r>
            <a:r>
              <a:rPr b="1" sz="2800" lang="en-US">
                <a:solidFill>
                  <a:srgbClr val="000000"/>
                </a:solidFill>
              </a:rPr>
              <a:t>rds </a:t>
            </a:r>
            <a:r>
              <a:rPr b="1" sz="2800" lang="en-US">
                <a:solidFill>
                  <a:srgbClr val="000000"/>
                </a:solidFill>
              </a:rPr>
              <a:t>o</a:t>
            </a:r>
            <a:r>
              <a:rPr b="1" sz="2800" lang="en-US">
                <a:solidFill>
                  <a:srgbClr val="000000"/>
                </a:solidFill>
              </a:rPr>
              <a:t>f</a:t>
            </a:r>
            <a:r>
              <a:rPr b="1" sz="2800" lang="en-US">
                <a:solidFill>
                  <a:srgbClr val="000000"/>
                </a:solidFill>
              </a:rPr>
              <a:t> </a:t>
            </a:r>
            <a:r>
              <a:rPr b="1" sz="2800" lang="en-US">
                <a:solidFill>
                  <a:srgbClr val="000000"/>
                </a:solidFill>
              </a:rPr>
              <a:t>m</a:t>
            </a:r>
            <a:r>
              <a:rPr b="1" sz="2800" lang="en-US">
                <a:solidFill>
                  <a:srgbClr val="000000"/>
                </a:solidFill>
              </a:rPr>
              <a:t>a</a:t>
            </a:r>
            <a:r>
              <a:rPr b="1" sz="2800" lang="en-US">
                <a:solidFill>
                  <a:srgbClr val="000000"/>
                </a:solidFill>
              </a:rPr>
              <a:t>r</a:t>
            </a:r>
            <a:r>
              <a:rPr b="1" sz="2800" lang="en-US">
                <a:solidFill>
                  <a:srgbClr val="000000"/>
                </a:solidFill>
              </a:rPr>
              <a:t>u</a:t>
            </a:r>
            <a:r>
              <a:rPr b="1" sz="2800" lang="en-US">
                <a:solidFill>
                  <a:srgbClr val="000000"/>
                </a:solidFill>
              </a:rPr>
              <a:t>t</a:t>
            </a:r>
            <a:r>
              <a:rPr b="1" sz="2800" lang="en-US">
                <a:solidFill>
                  <a:srgbClr val="000000"/>
                </a:solidFill>
              </a:rPr>
              <a:t>i</a:t>
            </a:r>
            <a:r>
              <a:rPr b="1" sz="2800" lang="en-US">
                <a:solidFill>
                  <a:srgbClr val="000000"/>
                </a:solidFill>
              </a:rPr>
              <a:t> </a:t>
            </a:r>
            <a:r>
              <a:rPr b="1" sz="2800" lang="en-US">
                <a:solidFill>
                  <a:srgbClr val="000000"/>
                </a:solidFill>
              </a:rPr>
              <a:t>suzuki </a:t>
            </a:r>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r</a:t>
            </a:r>
            <a:r>
              <a:rPr b="1" sz="2800" lang="en-US">
                <a:solidFill>
                  <a:srgbClr val="000000"/>
                </a:solidFill>
              </a:rPr>
              <a:t>i</a:t>
            </a:r>
            <a:r>
              <a:rPr b="1" sz="2800" lang="en-US">
                <a:solidFill>
                  <a:srgbClr val="000000"/>
                </a:solidFill>
              </a:rPr>
              <a:t>b</a:t>
            </a:r>
            <a:r>
              <a:rPr b="1" sz="2800" lang="en-US">
                <a:solidFill>
                  <a:srgbClr val="000000"/>
                </a:solidFill>
              </a:rPr>
              <a:t>ute</a:t>
            </a:r>
            <a:r>
              <a:rPr b="1" sz="2800" lang="en-US">
                <a:solidFill>
                  <a:srgbClr val="000000"/>
                </a:solidFill>
              </a:rPr>
              <a:t>d</a:t>
            </a:r>
            <a:r>
              <a:rPr b="1" sz="2800" lang="en-US">
                <a:solidFill>
                  <a:srgbClr val="000000"/>
                </a:solidFill>
              </a:rPr>
              <a:t> </a:t>
            </a:r>
            <a:r>
              <a:rPr b="1" sz="2800" lang="en-US">
                <a:solidFill>
                  <a:srgbClr val="000000"/>
                </a:solidFill>
              </a:rPr>
              <a:t>b</a:t>
            </a:r>
            <a:r>
              <a:rPr b="1" sz="2800" lang="en-US">
                <a:solidFill>
                  <a:srgbClr val="000000"/>
                </a:solidFill>
              </a:rPr>
              <a:t>y</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a:t>
            </a:r>
            <a:r>
              <a:rPr b="1" sz="2800" lang="en-US">
                <a:solidFill>
                  <a:srgbClr val="000000"/>
                </a:solidFill>
              </a:rPr>
              <a:t>e</a:t>
            </a:r>
            <a:r>
              <a:rPr b="1" sz="2800" lang="en-US">
                <a:solidFill>
                  <a:srgbClr val="000000"/>
                </a:solidFill>
              </a:rPr>
              <a:t>mber</a:t>
            </a:r>
            <a:r>
              <a:rPr b="1" sz="2800" lang="en-US">
                <a:solidFill>
                  <a:srgbClr val="000000"/>
                </a:solidFill>
              </a:rPr>
              <a:t>-</a:t>
            </a:r>
            <a:r>
              <a:rPr b="1" sz="2800" lang="en-US">
                <a:solidFill>
                  <a:srgbClr val="000000"/>
                </a:solidFill>
              </a:rPr>
              <a:t>2</a:t>
            </a:r>
            <a:r>
              <a:rPr b="1" sz="2800" lang="en-US">
                <a:solidFill>
                  <a:srgbClr val="000000"/>
                </a:solidFill>
              </a:rPr>
              <a:t>:</a:t>
            </a:r>
            <a:endParaRPr sz="2800" lang="en-IN">
              <a:solidFill>
                <a:srgbClr val="000000"/>
              </a:solidFill>
            </a:endParaRPr>
          </a:p>
        </p:txBody>
      </p:sp>
      <p:sp>
        <p:nvSpPr>
          <p:cNvPr id="1048684" name=""/>
          <p:cNvSpPr txBox="1"/>
          <p:nvPr/>
        </p:nvSpPr>
        <p:spPr>
          <a:xfrm>
            <a:off x="1277864" y="2162159"/>
            <a:ext cx="7646251" cy="929640"/>
          </a:xfrm>
          <a:prstGeom prst="rect"/>
        </p:spPr>
        <p:txBody>
          <a:bodyPr rtlCol="0" wrap="square">
            <a:spAutoFit/>
          </a:bodyPr>
          <a:p>
            <a:r>
              <a:rPr sz="2800" lang="en-US">
                <a:solidFill>
                  <a:srgbClr val="000000"/>
                </a:solidFill>
              </a:rPr>
              <a:t>S</a:t>
            </a:r>
            <a:r>
              <a:rPr sz="2800" lang="en-US">
                <a:solidFill>
                  <a:srgbClr val="000000"/>
                </a:solidFill>
              </a:rPr>
              <a:t>o</a:t>
            </a:r>
            <a:r>
              <a:rPr sz="2800" lang="en-US">
                <a:solidFill>
                  <a:srgbClr val="000000"/>
                </a:solidFill>
              </a:rPr>
              <a:t>m</a:t>
            </a:r>
            <a:r>
              <a:rPr sz="2800" lang="en-US">
                <a:solidFill>
                  <a:srgbClr val="000000"/>
                </a:solidFill>
              </a:rPr>
              <a:t>e</a:t>
            </a:r>
            <a:r>
              <a:rPr sz="2800" lang="en-US">
                <a:solidFill>
                  <a:srgbClr val="000000"/>
                </a:solidFill>
              </a:rPr>
              <a:t> </a:t>
            </a:r>
            <a:r>
              <a:rPr sz="2800" lang="en-US">
                <a:solidFill>
                  <a:srgbClr val="000000"/>
                </a:solidFill>
              </a:rPr>
              <a:t>s</a:t>
            </a:r>
            <a:r>
              <a:rPr sz="2800" lang="en-US">
                <a:solidFill>
                  <a:srgbClr val="000000"/>
                </a:solidFill>
              </a:rPr>
              <a:t>i</a:t>
            </a:r>
            <a:r>
              <a:rPr sz="2800" lang="en-US">
                <a:solidFill>
                  <a:srgbClr val="000000"/>
                </a:solidFill>
              </a:rPr>
              <a:t>m</a:t>
            </a:r>
            <a:r>
              <a:rPr sz="2800" lang="en-US">
                <a:solidFill>
                  <a:srgbClr val="000000"/>
                </a:solidFill>
              </a:rPr>
              <a:t>p</a:t>
            </a:r>
            <a:r>
              <a:rPr sz="2800" lang="en-US">
                <a:solidFill>
                  <a:srgbClr val="000000"/>
                </a:solidFill>
              </a:rPr>
              <a:t>l</a:t>
            </a:r>
            <a:r>
              <a:rPr sz="2800" lang="en-US">
                <a:solidFill>
                  <a:srgbClr val="000000"/>
                </a:solidFill>
              </a:rPr>
              <a:t>e </a:t>
            </a:r>
            <a:r>
              <a:rPr sz="2800" lang="en-US">
                <a:solidFill>
                  <a:srgbClr val="000000"/>
                </a:solidFill>
              </a:rPr>
              <a:t>k</a:t>
            </a:r>
            <a:r>
              <a:rPr sz="2800" lang="en-US">
                <a:solidFill>
                  <a:srgbClr val="000000"/>
                </a:solidFill>
              </a:rPr>
              <a:t>e</a:t>
            </a:r>
            <a:r>
              <a:rPr sz="2800" lang="en-US">
                <a:solidFill>
                  <a:srgbClr val="000000"/>
                </a:solidFill>
              </a:rPr>
              <a:t>y</a:t>
            </a:r>
            <a:r>
              <a:rPr sz="2800" lang="en-US">
                <a:solidFill>
                  <a:srgbClr val="000000"/>
                </a:solidFill>
              </a:rPr>
              <a:t>w</a:t>
            </a:r>
            <a:r>
              <a:rPr sz="2800" lang="en-US">
                <a:solidFill>
                  <a:srgbClr val="000000"/>
                </a:solidFill>
              </a:rPr>
              <a:t>ords </a:t>
            </a:r>
            <a:r>
              <a:rPr sz="2800" lang="en-US">
                <a:solidFill>
                  <a:srgbClr val="000000"/>
                </a:solidFill>
              </a:rPr>
              <a:t>f</a:t>
            </a:r>
            <a:r>
              <a:rPr sz="2800" lang="en-US">
                <a:solidFill>
                  <a:srgbClr val="000000"/>
                </a:solidFill>
              </a:rPr>
              <a:t>o</a:t>
            </a:r>
            <a:r>
              <a:rPr sz="2800" lang="en-US">
                <a:solidFill>
                  <a:srgbClr val="000000"/>
                </a:solidFill>
              </a:rPr>
              <a:t>r</a:t>
            </a:r>
            <a:r>
              <a:rPr sz="2800" lang="en-US">
                <a:solidFill>
                  <a:srgbClr val="000000"/>
                </a:solidFill>
              </a:rPr>
              <a:t> </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ti </a:t>
            </a:r>
            <a:r>
              <a:rPr sz="2800" lang="en-US">
                <a:solidFill>
                  <a:srgbClr val="000000"/>
                </a:solidFill>
              </a:rPr>
              <a:t>suzuki </a:t>
            </a:r>
            <a:r>
              <a:rPr sz="2800" lang="en-US">
                <a:solidFill>
                  <a:srgbClr val="000000"/>
                </a:solidFill>
              </a:rPr>
              <a:t>w</a:t>
            </a:r>
            <a:r>
              <a:rPr sz="2800" lang="en-US">
                <a:solidFill>
                  <a:srgbClr val="000000"/>
                </a:solidFill>
              </a:rPr>
              <a:t>h</a:t>
            </a:r>
            <a:r>
              <a:rPr sz="2800" lang="en-US">
                <a:solidFill>
                  <a:srgbClr val="000000"/>
                </a:solidFill>
              </a:rPr>
              <a:t>i</a:t>
            </a:r>
            <a:r>
              <a:rPr sz="2800" lang="en-US">
                <a:solidFill>
                  <a:srgbClr val="000000"/>
                </a:solidFill>
              </a:rPr>
              <a:t>c</a:t>
            </a:r>
            <a:r>
              <a:rPr sz="2800" lang="en-US">
                <a:solidFill>
                  <a:srgbClr val="000000"/>
                </a:solidFill>
              </a:rPr>
              <a:t>h</a:t>
            </a:r>
            <a:r>
              <a:rPr sz="2800" lang="en-US">
                <a:solidFill>
                  <a:srgbClr val="000000"/>
                </a:solidFill>
              </a:rPr>
              <a:t> </a:t>
            </a:r>
            <a:r>
              <a:rPr sz="2800" lang="en-US">
                <a:solidFill>
                  <a:srgbClr val="000000"/>
                </a:solidFill>
              </a:rPr>
              <a:t>I </a:t>
            </a:r>
            <a:r>
              <a:rPr sz="2800" lang="en-US">
                <a:solidFill>
                  <a:srgbClr val="000000"/>
                </a:solidFill>
              </a:rPr>
              <a:t>w</a:t>
            </a:r>
            <a:r>
              <a:rPr sz="2800" lang="en-US">
                <a:solidFill>
                  <a:srgbClr val="000000"/>
                </a:solidFill>
              </a:rPr>
              <a:t>a</a:t>
            </a:r>
            <a:r>
              <a:rPr sz="2800" lang="en-US">
                <a:solidFill>
                  <a:srgbClr val="000000"/>
                </a:solidFill>
              </a:rPr>
              <a:t>s</a:t>
            </a:r>
            <a:r>
              <a:rPr sz="2800" lang="en-US">
                <a:solidFill>
                  <a:srgbClr val="000000"/>
                </a:solidFill>
              </a:rPr>
              <a:t> </a:t>
            </a:r>
            <a:r>
              <a:rPr sz="2800" lang="en-US">
                <a:solidFill>
                  <a:srgbClr val="000000"/>
                </a:solidFill>
              </a:rPr>
              <a:t>f</a:t>
            </a:r>
            <a:r>
              <a:rPr sz="2800" lang="en-US">
                <a:solidFill>
                  <a:srgbClr val="000000"/>
                </a:solidFill>
              </a:rPr>
              <a:t>o</a:t>
            </a:r>
            <a:r>
              <a:rPr sz="2800" lang="en-US">
                <a:solidFill>
                  <a:srgbClr val="000000"/>
                </a:solidFill>
              </a:rPr>
              <a:t>u</a:t>
            </a:r>
            <a:r>
              <a:rPr sz="2800" lang="en-US">
                <a:solidFill>
                  <a:srgbClr val="000000"/>
                </a:solidFill>
              </a:rPr>
              <a:t>n</a:t>
            </a:r>
            <a:r>
              <a:rPr sz="2800" lang="en-US">
                <a:solidFill>
                  <a:srgbClr val="000000"/>
                </a:solidFill>
              </a:rPr>
              <a:t>d </a:t>
            </a:r>
            <a:r>
              <a:rPr sz="2800" lang="en-US">
                <a:solidFill>
                  <a:srgbClr val="000000"/>
                </a:solidFill>
              </a:rPr>
              <a:t>b</a:t>
            </a:r>
            <a:r>
              <a:rPr sz="2800" lang="en-US">
                <a:solidFill>
                  <a:srgbClr val="000000"/>
                </a:solidFill>
              </a:rPr>
              <a:t>y</a:t>
            </a:r>
            <a:r>
              <a:rPr sz="2800" lang="en-US">
                <a:solidFill>
                  <a:srgbClr val="000000"/>
                </a:solidFill>
              </a:rPr>
              <a:t> </a:t>
            </a:r>
            <a:r>
              <a:rPr sz="2800" lang="en-US">
                <a:solidFill>
                  <a:srgbClr val="000000"/>
                </a:solidFill>
              </a:rPr>
              <a:t>d</a:t>
            </a:r>
            <a:r>
              <a:rPr sz="2800" lang="en-US">
                <a:solidFill>
                  <a:srgbClr val="000000"/>
                </a:solidFill>
              </a:rPr>
              <a:t>o</a:t>
            </a:r>
            <a:r>
              <a:rPr sz="2800" lang="en-US">
                <a:solidFill>
                  <a:srgbClr val="000000"/>
                </a:solidFill>
              </a:rPr>
              <a:t>i</a:t>
            </a:r>
            <a:r>
              <a:rPr sz="2800" lang="en-US">
                <a:solidFill>
                  <a:srgbClr val="000000"/>
                </a:solidFill>
              </a:rPr>
              <a:t>ng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p</a:t>
            </a:r>
            <a:r>
              <a:rPr sz="2800" lang="en-US">
                <a:solidFill>
                  <a:srgbClr val="000000"/>
                </a:solidFill>
              </a:rPr>
              <a:t>r</a:t>
            </a:r>
            <a:r>
              <a:rPr sz="2800" lang="en-US">
                <a:solidFill>
                  <a:srgbClr val="000000"/>
                </a:solidFill>
              </a:rPr>
              <a:t>o</a:t>
            </a:r>
            <a:r>
              <a:rPr sz="2800" lang="en-US">
                <a:solidFill>
                  <a:srgbClr val="000000"/>
                </a:solidFill>
              </a:rPr>
              <a:t>j</a:t>
            </a:r>
            <a:r>
              <a:rPr sz="2800" lang="en-US">
                <a:solidFill>
                  <a:srgbClr val="000000"/>
                </a:solidFill>
              </a:rPr>
              <a:t>ect</a:t>
            </a:r>
            <a:r>
              <a:rPr sz="2800" lang="en-US">
                <a:solidFill>
                  <a:srgbClr val="000000"/>
                </a:solidFill>
              </a:rPr>
              <a:t>.</a:t>
            </a:r>
            <a:endParaRPr sz="2800" lang="en-IN">
              <a:solidFill>
                <a:srgbClr val="000000"/>
              </a:solidFill>
            </a:endParaRPr>
          </a:p>
        </p:txBody>
      </p:sp>
      <p:sp>
        <p:nvSpPr>
          <p:cNvPr id="1048685" name=""/>
          <p:cNvSpPr txBox="1"/>
          <p:nvPr/>
        </p:nvSpPr>
        <p:spPr>
          <a:xfrm>
            <a:off x="2572000" y="3219450"/>
            <a:ext cx="4000000" cy="3444240"/>
          </a:xfrm>
          <a:prstGeom prst="rect"/>
        </p:spPr>
        <p:txBody>
          <a:bodyPr rtlCol="0" wrap="square">
            <a:spAutoFit/>
          </a:bodyPr>
          <a:p>
            <a:r>
              <a:rPr sz="2800" lang="en-US">
                <a:solidFill>
                  <a:srgbClr val="000000"/>
                </a:solidFill>
              </a:rPr>
              <a:t>1</a:t>
            </a:r>
            <a:r>
              <a:rPr sz="2800" lang="en-US">
                <a:solidFill>
                  <a:srgbClr val="000000"/>
                </a:solidFill>
              </a:rPr>
              <a:t>.</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endParaRPr sz="2800" lang="en-IN">
              <a:solidFill>
                <a:srgbClr val="000000"/>
              </a:solidFill>
            </a:endParaRPr>
          </a:p>
          <a:p>
            <a:r>
              <a:rPr sz="2800" lang="en-US">
                <a:solidFill>
                  <a:srgbClr val="000000"/>
                </a:solidFill>
              </a:rPr>
              <a:t>2</a:t>
            </a:r>
            <a:r>
              <a:rPr sz="2800" lang="en-US">
                <a:solidFill>
                  <a:srgbClr val="000000"/>
                </a:solidFill>
              </a:rPr>
              <a:t>.</a:t>
            </a:r>
            <a:r>
              <a:rPr sz="2800" lang="en-US">
                <a:solidFill>
                  <a:srgbClr val="000000"/>
                </a:solidFill>
              </a:rPr>
              <a:t>s</a:t>
            </a:r>
            <a:r>
              <a:rPr sz="2800" lang="en-US">
                <a:solidFill>
                  <a:srgbClr val="000000"/>
                </a:solidFill>
              </a:rPr>
              <a:t>u</a:t>
            </a:r>
            <a:r>
              <a:rPr sz="2800" lang="en-US">
                <a:solidFill>
                  <a:srgbClr val="000000"/>
                </a:solidFill>
              </a:rPr>
              <a:t>z</a:t>
            </a:r>
            <a:r>
              <a:rPr sz="2800" lang="en-US">
                <a:solidFill>
                  <a:srgbClr val="000000"/>
                </a:solidFill>
              </a:rPr>
              <a:t>u</a:t>
            </a:r>
            <a:r>
              <a:rPr sz="2800" lang="en-US">
                <a:solidFill>
                  <a:srgbClr val="000000"/>
                </a:solidFill>
              </a:rPr>
              <a:t>k</a:t>
            </a:r>
            <a:r>
              <a:rPr sz="2800" lang="en-US">
                <a:solidFill>
                  <a:srgbClr val="000000"/>
                </a:solidFill>
              </a:rPr>
              <a:t>i</a:t>
            </a:r>
            <a:r>
              <a:rPr sz="2800" lang="en-US">
                <a:solidFill>
                  <a:srgbClr val="000000"/>
                </a:solidFill>
              </a:rPr>
              <a:t> </a:t>
            </a:r>
            <a:r>
              <a:rPr sz="2800" lang="en-US">
                <a:solidFill>
                  <a:srgbClr val="000000"/>
                </a:solidFill>
              </a:rPr>
              <a:t>v</a:t>
            </a:r>
            <a:r>
              <a:rPr sz="2800" lang="en-US">
                <a:solidFill>
                  <a:srgbClr val="000000"/>
                </a:solidFill>
              </a:rPr>
              <a:t>e</a:t>
            </a:r>
            <a:r>
              <a:rPr sz="2800" lang="en-US">
                <a:solidFill>
                  <a:srgbClr val="000000"/>
                </a:solidFill>
              </a:rPr>
              <a:t>h</a:t>
            </a:r>
            <a:r>
              <a:rPr sz="2800" lang="en-US">
                <a:solidFill>
                  <a:srgbClr val="000000"/>
                </a:solidFill>
              </a:rPr>
              <a:t>i</a:t>
            </a:r>
            <a:r>
              <a:rPr sz="2800" lang="en-US">
                <a:solidFill>
                  <a:srgbClr val="000000"/>
                </a:solidFill>
              </a:rPr>
              <a:t>c</a:t>
            </a:r>
            <a:r>
              <a:rPr sz="2800" lang="en-US">
                <a:solidFill>
                  <a:srgbClr val="000000"/>
                </a:solidFill>
              </a:rPr>
              <a:t>l</a:t>
            </a:r>
            <a:r>
              <a:rPr sz="2800" lang="en-US">
                <a:solidFill>
                  <a:srgbClr val="000000"/>
                </a:solidFill>
              </a:rPr>
              <a:t>es</a:t>
            </a:r>
            <a:endParaRPr sz="2800" lang="en-IN">
              <a:solidFill>
                <a:srgbClr val="000000"/>
              </a:solidFill>
            </a:endParaRPr>
          </a:p>
          <a:p>
            <a:r>
              <a:rPr sz="2800" lang="en-US">
                <a:solidFill>
                  <a:srgbClr val="000000"/>
                </a:solidFill>
              </a:rPr>
              <a:t>3</a:t>
            </a:r>
            <a:r>
              <a:rPr sz="2800" lang="en-US">
                <a:solidFill>
                  <a:srgbClr val="000000"/>
                </a:solidFill>
              </a:rPr>
              <a:t>.</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a:t>
            </a:r>
            <a:r>
              <a:rPr sz="2800" lang="en-US">
                <a:solidFill>
                  <a:srgbClr val="000000"/>
                </a:solidFill>
              </a:rPr>
              <a:t> </a:t>
            </a:r>
            <a:r>
              <a:rPr sz="2800" lang="en-US">
                <a:solidFill>
                  <a:srgbClr val="000000"/>
                </a:solidFill>
              </a:rPr>
              <a:t>Suzuki </a:t>
            </a:r>
            <a:r>
              <a:rPr sz="2800" lang="en-US">
                <a:solidFill>
                  <a:srgbClr val="000000"/>
                </a:solidFill>
              </a:rPr>
              <a:t>m</a:t>
            </a:r>
            <a:r>
              <a:rPr sz="2800" lang="en-US">
                <a:solidFill>
                  <a:srgbClr val="000000"/>
                </a:solidFill>
              </a:rPr>
              <a:t>o</a:t>
            </a:r>
            <a:r>
              <a:rPr sz="2800" lang="en-US">
                <a:solidFill>
                  <a:srgbClr val="000000"/>
                </a:solidFill>
              </a:rPr>
              <a:t>d</a:t>
            </a:r>
            <a:r>
              <a:rPr sz="2800" lang="en-US">
                <a:solidFill>
                  <a:srgbClr val="000000"/>
                </a:solidFill>
              </a:rPr>
              <a:t>e</a:t>
            </a:r>
            <a:r>
              <a:rPr sz="2800" lang="en-US">
                <a:solidFill>
                  <a:srgbClr val="000000"/>
                </a:solidFill>
              </a:rPr>
              <a:t>l</a:t>
            </a:r>
            <a:r>
              <a:rPr sz="2800" lang="en-US">
                <a:solidFill>
                  <a:srgbClr val="000000"/>
                </a:solidFill>
              </a:rPr>
              <a:t>s</a:t>
            </a:r>
            <a:endParaRPr sz="2800" lang="en-IN">
              <a:solidFill>
                <a:srgbClr val="000000"/>
              </a:solidFill>
            </a:endParaRPr>
          </a:p>
          <a:p>
            <a:r>
              <a:rPr sz="2800" lang="en-US">
                <a:solidFill>
                  <a:srgbClr val="000000"/>
                </a:solidFill>
              </a:rPr>
              <a:t>4</a:t>
            </a:r>
            <a:r>
              <a:rPr sz="2800" lang="en-US">
                <a:solidFill>
                  <a:srgbClr val="000000"/>
                </a:solidFill>
              </a:rPr>
              <a:t>.</a:t>
            </a:r>
            <a:r>
              <a:rPr sz="2800" lang="en-US">
                <a:solidFill>
                  <a:srgbClr val="000000"/>
                </a:solidFill>
              </a:rPr>
              <a:t>a</a:t>
            </a:r>
            <a:r>
              <a:rPr sz="2800" lang="en-US">
                <a:solidFill>
                  <a:srgbClr val="000000"/>
                </a:solidFill>
              </a:rPr>
              <a:t>f</a:t>
            </a:r>
            <a:r>
              <a:rPr sz="2800" lang="en-US">
                <a:solidFill>
                  <a:srgbClr val="000000"/>
                </a:solidFill>
              </a:rPr>
              <a:t>f</a:t>
            </a:r>
            <a:r>
              <a:rPr sz="2800" lang="en-US">
                <a:solidFill>
                  <a:srgbClr val="000000"/>
                </a:solidFill>
              </a:rPr>
              <a:t>o</a:t>
            </a:r>
            <a:r>
              <a:rPr sz="2800" lang="en-US">
                <a:solidFill>
                  <a:srgbClr val="000000"/>
                </a:solidFill>
              </a:rPr>
              <a:t>r</a:t>
            </a:r>
            <a:r>
              <a:rPr sz="2800" lang="en-US">
                <a:solidFill>
                  <a:srgbClr val="000000"/>
                </a:solidFill>
              </a:rPr>
              <a:t>d</a:t>
            </a:r>
            <a:r>
              <a:rPr sz="2800" lang="en-US">
                <a:solidFill>
                  <a:srgbClr val="000000"/>
                </a:solidFill>
              </a:rPr>
              <a:t>a</a:t>
            </a:r>
            <a:r>
              <a:rPr sz="2800" lang="en-US">
                <a:solidFill>
                  <a:srgbClr val="000000"/>
                </a:solidFill>
              </a:rPr>
              <a:t>b</a:t>
            </a:r>
            <a:r>
              <a:rPr sz="2800" lang="en-US">
                <a:solidFill>
                  <a:srgbClr val="000000"/>
                </a:solidFill>
              </a:rPr>
              <a:t>l</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endParaRPr sz="2800" lang="en-IN">
              <a:solidFill>
                <a:srgbClr val="000000"/>
              </a:solidFill>
            </a:endParaRPr>
          </a:p>
          <a:p>
            <a:r>
              <a:rPr sz="2800" lang="en-US">
                <a:solidFill>
                  <a:srgbClr val="000000"/>
                </a:solidFill>
              </a:rPr>
              <a:t>5</a:t>
            </a:r>
            <a:r>
              <a:rPr sz="2800" lang="en-US">
                <a:solidFill>
                  <a:srgbClr val="000000"/>
                </a:solidFill>
              </a:rPr>
              <a:t>.</a:t>
            </a:r>
            <a:r>
              <a:rPr sz="2800" lang="en-US">
                <a:solidFill>
                  <a:srgbClr val="000000"/>
                </a:solidFill>
              </a:rPr>
              <a:t>b</a:t>
            </a:r>
            <a:r>
              <a:rPr sz="2800" lang="en-US">
                <a:solidFill>
                  <a:srgbClr val="000000"/>
                </a:solidFill>
              </a:rPr>
              <a:t>e</a:t>
            </a:r>
            <a:r>
              <a:rPr sz="2800" lang="en-US">
                <a:solidFill>
                  <a:srgbClr val="000000"/>
                </a:solidFill>
              </a:rPr>
              <a:t>s</a:t>
            </a:r>
            <a:r>
              <a:rPr sz="2800" lang="en-US">
                <a:solidFill>
                  <a:srgbClr val="000000"/>
                </a:solidFill>
              </a:rPr>
              <a:t>t</a:t>
            </a:r>
            <a:r>
              <a:rPr sz="2800" lang="en-US">
                <a:solidFill>
                  <a:srgbClr val="000000"/>
                </a:solidFill>
              </a:rPr>
              <a:t> </a:t>
            </a:r>
            <a:r>
              <a:rPr sz="2800" lang="en-US">
                <a:solidFill>
                  <a:srgbClr val="000000"/>
                </a:solidFill>
              </a:rPr>
              <a:t>m</a:t>
            </a:r>
            <a:r>
              <a:rPr sz="2800" lang="en-US">
                <a:solidFill>
                  <a:srgbClr val="000000"/>
                </a:solidFill>
              </a:rPr>
              <a:t>i</a:t>
            </a:r>
            <a:r>
              <a:rPr sz="2800" lang="en-US">
                <a:solidFill>
                  <a:srgbClr val="000000"/>
                </a:solidFill>
              </a:rPr>
              <a:t>l</a:t>
            </a:r>
            <a:r>
              <a:rPr sz="2800" lang="en-US">
                <a:solidFill>
                  <a:srgbClr val="000000"/>
                </a:solidFill>
              </a:rPr>
              <a:t>e</a:t>
            </a:r>
            <a:r>
              <a:rPr sz="2800" lang="en-US">
                <a:solidFill>
                  <a:srgbClr val="000000"/>
                </a:solidFill>
              </a:rPr>
              <a:t>a</a:t>
            </a:r>
            <a:r>
              <a:rPr sz="2800" lang="en-US">
                <a:solidFill>
                  <a:srgbClr val="000000"/>
                </a:solidFill>
              </a:rPr>
              <a:t>g</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endParaRPr sz="2800" lang="en-IN">
              <a:solidFill>
                <a:srgbClr val="000000"/>
              </a:solidFill>
            </a:endParaRPr>
          </a:p>
          <a:p>
            <a:r>
              <a:rPr sz="2800" lang="en-US">
                <a:solidFill>
                  <a:srgbClr val="000000"/>
                </a:solidFill>
              </a:rPr>
              <a:t>6</a:t>
            </a:r>
            <a:r>
              <a:rPr sz="2800" lang="en-US">
                <a:solidFill>
                  <a:srgbClr val="000000"/>
                </a:solidFill>
              </a:rPr>
              <a:t>.</a:t>
            </a:r>
            <a:r>
              <a:rPr sz="2800" lang="en-US">
                <a:solidFill>
                  <a:srgbClr val="000000"/>
                </a:solidFill>
              </a:rPr>
              <a:t>r</a:t>
            </a:r>
            <a:r>
              <a:rPr sz="2800" lang="en-US">
                <a:solidFill>
                  <a:srgbClr val="000000"/>
                </a:solidFill>
              </a:rPr>
              <a:t>e</a:t>
            </a:r>
            <a:r>
              <a:rPr sz="2800" lang="en-US">
                <a:solidFill>
                  <a:srgbClr val="000000"/>
                </a:solidFill>
              </a:rPr>
              <a:t>l</a:t>
            </a:r>
            <a:r>
              <a:rPr sz="2800" lang="en-US">
                <a:solidFill>
                  <a:srgbClr val="000000"/>
                </a:solidFill>
              </a:rPr>
              <a:t>i</a:t>
            </a:r>
            <a:r>
              <a:rPr sz="2800" lang="en-US">
                <a:solidFill>
                  <a:srgbClr val="000000"/>
                </a:solidFill>
              </a:rPr>
              <a:t>a</a:t>
            </a:r>
            <a:r>
              <a:rPr sz="2800" lang="en-US">
                <a:solidFill>
                  <a:srgbClr val="000000"/>
                </a:solidFill>
              </a:rPr>
              <a:t>b</a:t>
            </a:r>
            <a:r>
              <a:rPr sz="2800" lang="en-US">
                <a:solidFill>
                  <a:srgbClr val="000000"/>
                </a:solidFill>
              </a:rPr>
              <a:t>l</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u</a:t>
            </a:r>
            <a:r>
              <a:rPr sz="2800" lang="en-US">
                <a:solidFill>
                  <a:srgbClr val="000000"/>
                </a:solidFill>
              </a:rPr>
              <a:t>t</a:t>
            </a:r>
            <a:r>
              <a:rPr sz="2800" lang="en-US">
                <a:solidFill>
                  <a:srgbClr val="000000"/>
                </a:solidFill>
              </a:rPr>
              <a:t>o</a:t>
            </a:r>
            <a:r>
              <a:rPr sz="2800" lang="en-US">
                <a:solidFill>
                  <a:srgbClr val="000000"/>
                </a:solidFill>
              </a:rPr>
              <a:t>m</a:t>
            </a:r>
            <a:r>
              <a:rPr sz="2800" lang="en-US">
                <a:solidFill>
                  <a:srgbClr val="000000"/>
                </a:solidFill>
              </a:rPr>
              <a:t>o</a:t>
            </a:r>
            <a:r>
              <a:rPr sz="2800" lang="en-US">
                <a:solidFill>
                  <a:srgbClr val="000000"/>
                </a:solidFill>
              </a:rPr>
              <a:t>b</a:t>
            </a:r>
            <a:r>
              <a:rPr sz="2800" lang="en-US">
                <a:solidFill>
                  <a:srgbClr val="000000"/>
                </a:solidFill>
              </a:rPr>
              <a:t>i</a:t>
            </a:r>
            <a:r>
              <a:rPr sz="2800" lang="en-US">
                <a:solidFill>
                  <a:srgbClr val="000000"/>
                </a:solidFill>
              </a:rPr>
              <a:t>le</a:t>
            </a:r>
            <a:r>
              <a:rPr sz="2800" lang="en-US">
                <a:solidFill>
                  <a:srgbClr val="000000"/>
                </a:solidFill>
              </a:rPr>
              <a:t>s</a:t>
            </a:r>
            <a:endParaRPr sz="2800" lang="en-IN">
              <a:solidFill>
                <a:srgbClr val="000000"/>
              </a:solidFill>
            </a:endParaRPr>
          </a:p>
          <a:p>
            <a:r>
              <a:rPr sz="2800" lang="en-US">
                <a:solidFill>
                  <a:srgbClr val="000000"/>
                </a:solidFill>
              </a:rPr>
              <a:t>7</a:t>
            </a:r>
            <a:r>
              <a:rPr sz="2800" lang="en-US">
                <a:solidFill>
                  <a:srgbClr val="000000"/>
                </a:solidFill>
              </a:rPr>
              <a:t>.</a:t>
            </a:r>
            <a:r>
              <a:rPr sz="2800" lang="en-US">
                <a:solidFill>
                  <a:srgbClr val="000000"/>
                </a:solidFill>
              </a:rPr>
              <a:t>h</a:t>
            </a:r>
            <a:r>
              <a:rPr sz="2800" lang="en-US">
                <a:solidFill>
                  <a:srgbClr val="000000"/>
                </a:solidFill>
              </a:rPr>
              <a:t>a</a:t>
            </a:r>
            <a:r>
              <a:rPr sz="2800" lang="en-US">
                <a:solidFill>
                  <a:srgbClr val="000000"/>
                </a:solidFill>
              </a:rPr>
              <a:t>t</a:t>
            </a:r>
            <a:r>
              <a:rPr sz="2800" lang="en-US">
                <a:solidFill>
                  <a:srgbClr val="000000"/>
                </a:solidFill>
              </a:rPr>
              <a:t>c</a:t>
            </a:r>
            <a:r>
              <a:rPr sz="2800" lang="en-US">
                <a:solidFill>
                  <a:srgbClr val="000000"/>
                </a:solidFill>
              </a:rPr>
              <a:t>h</a:t>
            </a:r>
            <a:r>
              <a:rPr sz="2800" lang="en-US">
                <a:solidFill>
                  <a:srgbClr val="000000"/>
                </a:solidFill>
              </a:rPr>
              <a:t>b</a:t>
            </a:r>
            <a:r>
              <a:rPr sz="2800" lang="en-US">
                <a:solidFill>
                  <a:srgbClr val="000000"/>
                </a:solidFill>
              </a:rPr>
              <a:t>a</a:t>
            </a:r>
            <a:r>
              <a:rPr sz="2800" lang="en-US">
                <a:solidFill>
                  <a:srgbClr val="000000"/>
                </a:solidFill>
              </a:rPr>
              <a:t>c</a:t>
            </a:r>
            <a:r>
              <a:rPr sz="2800" lang="en-US">
                <a:solidFill>
                  <a:srgbClr val="000000"/>
                </a:solidFill>
              </a:rPr>
              <a:t>k</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endParaRPr sz="2800" lang="en-IN">
              <a:solidFill>
                <a:srgbClr val="000000"/>
              </a:solidFill>
            </a:endParaRPr>
          </a:p>
          <a:p>
            <a:endParaRPr sz="2800" lang="en-IN">
              <a:solidFill>
                <a:srgbClr val="000000"/>
              </a:solidFill>
            </a:endParaRPr>
          </a:p>
        </p:txBody>
      </p:sp>
      <p:sp>
        <p:nvSpPr>
          <p:cNvPr id="1048686" name=""/>
          <p:cNvSpPr txBox="1"/>
          <p:nvPr/>
        </p:nvSpPr>
        <p:spPr>
          <a:xfrm>
            <a:off x="6933830" y="5928360"/>
            <a:ext cx="3357656" cy="929639"/>
          </a:xfrm>
          <a:prstGeom prst="rect"/>
        </p:spPr>
        <p:txBody>
          <a:bodyPr rtlCol="0" wrap="square">
            <a:spAutoFit/>
          </a:bodyPr>
          <a:p>
            <a:r>
              <a:rPr b="1" sz="2800" lang="en-US">
                <a:solidFill>
                  <a:srgbClr val="000000"/>
                </a:solidFill>
              </a:rPr>
              <a:t>B</a:t>
            </a:r>
            <a:r>
              <a:rPr b="1" sz="2800" lang="en-US">
                <a:solidFill>
                  <a:srgbClr val="000000"/>
                </a:solidFill>
              </a:rPr>
              <a:t>y</a:t>
            </a:r>
            <a:endParaRPr sz="2800" lang="en-IN">
              <a:solidFill>
                <a:srgbClr val="000000"/>
              </a:solidFill>
            </a:endParaRPr>
          </a:p>
          <a:p>
            <a:r>
              <a:rPr b="1" sz="2800" lang="en-US">
                <a:solidFill>
                  <a:srgbClr val="000000"/>
                </a:solidFill>
              </a:rPr>
              <a:t>C</a:t>
            </a:r>
            <a:r>
              <a:rPr b="1" sz="2800" lang="en-US">
                <a:solidFill>
                  <a:srgbClr val="000000"/>
                </a:solidFill>
              </a:rPr>
              <a:t>.</a:t>
            </a:r>
            <a:r>
              <a:rPr b="1" sz="2800" lang="en-US">
                <a:solidFill>
                  <a:srgbClr val="000000"/>
                </a:solidFill>
              </a:rPr>
              <a:t>C</a:t>
            </a:r>
            <a:r>
              <a:rPr b="1" sz="2800" lang="en-US">
                <a:solidFill>
                  <a:srgbClr val="000000"/>
                </a:solidFill>
              </a:rPr>
              <a:t>h</a:t>
            </a:r>
            <a:r>
              <a:rPr b="1" sz="2800" lang="en-US">
                <a:solidFill>
                  <a:srgbClr val="000000"/>
                </a:solidFill>
              </a:rPr>
              <a:t>a</a:t>
            </a:r>
            <a:r>
              <a:rPr b="1" sz="2800" lang="en-US">
                <a:solidFill>
                  <a:srgbClr val="000000"/>
                </a:solidFill>
              </a:rPr>
              <a:t>r</a:t>
            </a:r>
            <a:r>
              <a:rPr b="1" sz="2800" lang="en-US">
                <a:solidFill>
                  <a:srgbClr val="000000"/>
                </a:solidFill>
              </a:rPr>
              <a:t>i</a:t>
            </a:r>
            <a:r>
              <a:rPr b="1" sz="2800" lang="en-US">
                <a:solidFill>
                  <a:srgbClr val="000000"/>
                </a:solidFill>
              </a:rPr>
              <a:t>t</a:t>
            </a:r>
            <a:r>
              <a:rPr b="1" sz="2800" lang="en-US">
                <a:solidFill>
                  <a:srgbClr val="000000"/>
                </a:solidFill>
              </a:rPr>
              <a:t>h</a:t>
            </a:r>
            <a:r>
              <a:rPr b="1" sz="2800" lang="en-US">
                <a:solidFill>
                  <a:srgbClr val="000000"/>
                </a:solidFill>
              </a:rPr>
              <a:t>a</a:t>
            </a:r>
            <a:endParaRPr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87" name=""/>
          <p:cNvSpPr txBox="1"/>
          <p:nvPr/>
        </p:nvSpPr>
        <p:spPr>
          <a:xfrm>
            <a:off x="909461" y="1076548"/>
            <a:ext cx="7325077" cy="929641"/>
          </a:xfrm>
          <a:prstGeom prst="rect"/>
        </p:spPr>
        <p:txBody>
          <a:bodyPr rtlCol="0" wrap="square">
            <a:spAutoFit/>
          </a:bodyPr>
          <a:p>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e</a:t>
            </a:r>
            <a:r>
              <a:rPr b="1" sz="2800" lang="en-US">
                <a:solidFill>
                  <a:srgbClr val="000000"/>
                </a:solidFill>
              </a:rPr>
              <a:t>nt </a:t>
            </a:r>
            <a:r>
              <a:rPr b="1" sz="2800" lang="en-US">
                <a:solidFill>
                  <a:srgbClr val="000000"/>
                </a:solidFill>
              </a:rPr>
              <a:t>i</a:t>
            </a:r>
            <a:r>
              <a:rPr b="1" sz="2800" lang="en-US">
                <a:solidFill>
                  <a:srgbClr val="000000"/>
                </a:solidFill>
              </a:rPr>
              <a:t>d</a:t>
            </a:r>
            <a:r>
              <a:rPr b="1" sz="2800" lang="en-US">
                <a:solidFill>
                  <a:srgbClr val="000000"/>
                </a:solidFill>
              </a:rPr>
              <a:t>e</a:t>
            </a:r>
            <a:r>
              <a:rPr b="1" sz="2800" lang="en-US">
                <a:solidFill>
                  <a:srgbClr val="000000"/>
                </a:solidFill>
              </a:rPr>
              <a:t>a</a:t>
            </a:r>
            <a:r>
              <a:rPr b="1" sz="2800" lang="en-US">
                <a:solidFill>
                  <a:srgbClr val="000000"/>
                </a:solidFill>
              </a:rPr>
              <a:t>s </a:t>
            </a:r>
            <a:r>
              <a:rPr b="1" sz="2800" lang="en-US">
                <a:solidFill>
                  <a:srgbClr val="000000"/>
                </a:solidFill>
              </a:rPr>
              <a:t>a</a:t>
            </a:r>
            <a:r>
              <a:rPr b="1" sz="2800" lang="en-US">
                <a:solidFill>
                  <a:srgbClr val="000000"/>
                </a:solidFill>
              </a:rPr>
              <a:t>n</a:t>
            </a:r>
            <a:r>
              <a:rPr b="1" sz="2800" lang="en-US">
                <a:solidFill>
                  <a:srgbClr val="000000"/>
                </a:solidFill>
              </a:rPr>
              <a:t>d</a:t>
            </a:r>
            <a:r>
              <a:rPr b="1" sz="2800" lang="en-US">
                <a:solidFill>
                  <a:srgbClr val="000000"/>
                </a:solidFill>
              </a:rPr>
              <a:t> </a:t>
            </a:r>
            <a:r>
              <a:rPr b="1" sz="2800" lang="en-US">
                <a:solidFill>
                  <a:srgbClr val="000000"/>
                </a:solidFill>
              </a:rPr>
              <a:t>m</a:t>
            </a:r>
            <a:r>
              <a:rPr b="1" sz="2800" lang="en-US">
                <a:solidFill>
                  <a:srgbClr val="000000"/>
                </a:solidFill>
              </a:rPr>
              <a:t>a</a:t>
            </a:r>
            <a:r>
              <a:rPr b="1" sz="2800" lang="en-US">
                <a:solidFill>
                  <a:srgbClr val="000000"/>
                </a:solidFill>
              </a:rPr>
              <a:t>r</a:t>
            </a:r>
            <a:r>
              <a:rPr b="1" sz="2800" lang="en-US">
                <a:solidFill>
                  <a:srgbClr val="000000"/>
                </a:solidFill>
              </a:rPr>
              <a:t>keting </a:t>
            </a:r>
            <a:r>
              <a:rPr b="1" sz="2800" lang="en-US">
                <a:solidFill>
                  <a:srgbClr val="000000"/>
                </a:solidFill>
              </a:rPr>
              <a:t>s</a:t>
            </a:r>
            <a:r>
              <a:rPr b="1" sz="2800" lang="en-US">
                <a:solidFill>
                  <a:srgbClr val="000000"/>
                </a:solidFill>
              </a:rPr>
              <a:t>t</a:t>
            </a:r>
            <a:r>
              <a:rPr b="1" sz="2800" lang="en-US">
                <a:solidFill>
                  <a:srgbClr val="000000"/>
                </a:solidFill>
              </a:rPr>
              <a:t>r</a:t>
            </a:r>
            <a:r>
              <a:rPr b="1" sz="2800" lang="en-US">
                <a:solidFill>
                  <a:srgbClr val="000000"/>
                </a:solidFill>
              </a:rPr>
              <a:t>a</a:t>
            </a:r>
            <a:r>
              <a:rPr b="1" sz="2800" lang="en-US">
                <a:solidFill>
                  <a:srgbClr val="000000"/>
                </a:solidFill>
              </a:rPr>
              <a:t>tegies </a:t>
            </a:r>
            <a:r>
              <a:rPr b="1" sz="2800" lang="en-US">
                <a:solidFill>
                  <a:srgbClr val="000000"/>
                </a:solidFill>
              </a:rPr>
              <a:t>contribute</a:t>
            </a:r>
            <a:r>
              <a:rPr b="1" sz="2800" lang="en-US">
                <a:solidFill>
                  <a:srgbClr val="000000"/>
                </a:solidFill>
              </a:rPr>
              <a:t>d</a:t>
            </a:r>
            <a:r>
              <a:rPr b="1" sz="2800" lang="en-US">
                <a:solidFill>
                  <a:srgbClr val="000000"/>
                </a:solidFill>
              </a:rPr>
              <a:t> </a:t>
            </a:r>
            <a:r>
              <a:rPr b="1" sz="2800" lang="en-US">
                <a:solidFill>
                  <a:srgbClr val="000000"/>
                </a:solidFill>
              </a:rPr>
              <a:t>b</a:t>
            </a:r>
            <a:r>
              <a:rPr b="1" sz="2800" lang="en-US">
                <a:solidFill>
                  <a:srgbClr val="000000"/>
                </a:solidFill>
              </a:rPr>
              <a:t>y</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member</a:t>
            </a:r>
            <a:r>
              <a:rPr b="1" sz="2800" lang="en-US">
                <a:solidFill>
                  <a:srgbClr val="000000"/>
                </a:solidFill>
              </a:rPr>
              <a:t>-</a:t>
            </a:r>
            <a:r>
              <a:rPr b="1" sz="2800" lang="en-US">
                <a:solidFill>
                  <a:srgbClr val="000000"/>
                </a:solidFill>
              </a:rPr>
              <a:t>3</a:t>
            </a:r>
            <a:r>
              <a:rPr b="1" sz="2800" lang="en-US">
                <a:solidFill>
                  <a:srgbClr val="000000"/>
                </a:solidFill>
              </a:rPr>
              <a:t>:</a:t>
            </a:r>
            <a:endParaRPr sz="2800" lang="en-IN">
              <a:solidFill>
                <a:srgbClr val="000000"/>
              </a:solidFill>
            </a:endParaRPr>
          </a:p>
        </p:txBody>
      </p:sp>
      <p:sp>
        <p:nvSpPr>
          <p:cNvPr id="1048688" name=""/>
          <p:cNvSpPr txBox="1"/>
          <p:nvPr/>
        </p:nvSpPr>
        <p:spPr>
          <a:xfrm>
            <a:off x="1381772" y="2006189"/>
            <a:ext cx="4000000" cy="3863340"/>
          </a:xfrm>
          <a:prstGeom prst="rect"/>
        </p:spPr>
        <p:txBody>
          <a:bodyPr rtlCol="0" wrap="square">
            <a:spAutoFit/>
          </a:bodyPr>
          <a:p>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e</a:t>
            </a:r>
            <a:r>
              <a:rPr b="1" sz="2800" lang="en-US">
                <a:solidFill>
                  <a:srgbClr val="000000"/>
                </a:solidFill>
              </a:rPr>
              <a:t>nt </a:t>
            </a:r>
            <a:r>
              <a:rPr b="1" sz="2800" lang="en-US">
                <a:solidFill>
                  <a:srgbClr val="000000"/>
                </a:solidFill>
              </a:rPr>
              <a:t>i</a:t>
            </a:r>
            <a:r>
              <a:rPr b="1" sz="2800" lang="en-US">
                <a:solidFill>
                  <a:srgbClr val="000000"/>
                </a:solidFill>
              </a:rPr>
              <a:t>d</a:t>
            </a:r>
            <a:r>
              <a:rPr b="1" sz="2800" lang="en-US">
                <a:solidFill>
                  <a:srgbClr val="000000"/>
                </a:solidFill>
              </a:rPr>
              <a:t>e</a:t>
            </a:r>
            <a:r>
              <a:rPr b="1" sz="2800" lang="en-US">
                <a:solidFill>
                  <a:srgbClr val="000000"/>
                </a:solidFill>
              </a:rPr>
              <a:t>a</a:t>
            </a:r>
            <a:r>
              <a:rPr b="1" sz="2800" lang="en-US">
                <a:solidFill>
                  <a:srgbClr val="000000"/>
                </a:solidFill>
              </a:rPr>
              <a:t>s</a:t>
            </a:r>
            <a:r>
              <a:rPr b="1" sz="2800" lang="en-US">
                <a:solidFill>
                  <a:srgbClr val="000000"/>
                </a:solidFill>
              </a:rPr>
              <a:t>:</a:t>
            </a:r>
            <a:endParaRPr sz="2800" lang="en-IN">
              <a:solidFill>
                <a:srgbClr val="000000"/>
              </a:solidFill>
            </a:endParaRPr>
          </a:p>
          <a:p>
            <a:r>
              <a:rPr b="0" sz="2800" lang="en-US">
                <a:solidFill>
                  <a:srgbClr val="000000"/>
                </a:solidFill>
              </a:rPr>
              <a:t>1</a:t>
            </a:r>
            <a:r>
              <a:rPr b="0" sz="2800" lang="en-US">
                <a:solidFill>
                  <a:srgbClr val="000000"/>
                </a:solidFill>
              </a:rPr>
              <a:t>.</a:t>
            </a:r>
            <a:r>
              <a:rPr b="0" sz="2800" lang="en-US">
                <a:solidFill>
                  <a:srgbClr val="000000"/>
                </a:solidFill>
              </a:rPr>
              <a:t>m</a:t>
            </a:r>
            <a:r>
              <a:rPr b="0" sz="2800" lang="en-US">
                <a:solidFill>
                  <a:srgbClr val="000000"/>
                </a:solidFill>
              </a:rPr>
              <a:t>o</a:t>
            </a:r>
            <a:r>
              <a:rPr b="0" sz="2800" lang="en-US">
                <a:solidFill>
                  <a:srgbClr val="000000"/>
                </a:solidFill>
              </a:rPr>
              <a:t>d</a:t>
            </a:r>
            <a:r>
              <a:rPr b="0" sz="2800" lang="en-US">
                <a:solidFill>
                  <a:srgbClr val="000000"/>
                </a:solidFill>
              </a:rPr>
              <a:t>e</a:t>
            </a:r>
            <a:r>
              <a:rPr b="0" sz="2800" lang="en-US">
                <a:solidFill>
                  <a:srgbClr val="000000"/>
                </a:solidFill>
              </a:rPr>
              <a:t>l</a:t>
            </a:r>
            <a:r>
              <a:rPr b="0" sz="2800" lang="en-US">
                <a:solidFill>
                  <a:srgbClr val="000000"/>
                </a:solidFill>
              </a:rPr>
              <a:t> </a:t>
            </a:r>
            <a:r>
              <a:rPr b="0" sz="2800" lang="en-US">
                <a:solidFill>
                  <a:srgbClr val="000000"/>
                </a:solidFill>
              </a:rPr>
              <a:t>s</a:t>
            </a:r>
            <a:r>
              <a:rPr b="0" sz="2800" lang="en-US">
                <a:solidFill>
                  <a:srgbClr val="000000"/>
                </a:solidFill>
              </a:rPr>
              <a:t>h</a:t>
            </a:r>
            <a:r>
              <a:rPr b="0" sz="2800" lang="en-US">
                <a:solidFill>
                  <a:srgbClr val="000000"/>
                </a:solidFill>
              </a:rPr>
              <a:t>o</a:t>
            </a:r>
            <a:r>
              <a:rPr b="0" sz="2800" lang="en-US">
                <a:solidFill>
                  <a:srgbClr val="000000"/>
                </a:solidFill>
              </a:rPr>
              <a:t>w</a:t>
            </a:r>
            <a:r>
              <a:rPr b="0" sz="2800" lang="en-US">
                <a:solidFill>
                  <a:srgbClr val="000000"/>
                </a:solidFill>
              </a:rPr>
              <a:t>c</a:t>
            </a:r>
            <a:r>
              <a:rPr b="0" sz="2800" lang="en-US">
                <a:solidFill>
                  <a:srgbClr val="000000"/>
                </a:solidFill>
              </a:rPr>
              <a:t>a</a:t>
            </a:r>
            <a:r>
              <a:rPr b="0" sz="2800" lang="en-US">
                <a:solidFill>
                  <a:srgbClr val="000000"/>
                </a:solidFill>
              </a:rPr>
              <a:t>s</a:t>
            </a:r>
            <a:r>
              <a:rPr b="0" sz="2800" lang="en-US">
                <a:solidFill>
                  <a:srgbClr val="000000"/>
                </a:solidFill>
              </a:rPr>
              <a:t>e</a:t>
            </a:r>
            <a:r>
              <a:rPr b="0" sz="2800" lang="en-US">
                <a:solidFill>
                  <a:srgbClr val="000000"/>
                </a:solidFill>
              </a:rPr>
              <a:t>s</a:t>
            </a:r>
            <a:endParaRPr sz="2800" lang="en-IN">
              <a:solidFill>
                <a:srgbClr val="000000"/>
              </a:solidFill>
            </a:endParaRPr>
          </a:p>
          <a:p>
            <a:r>
              <a:rPr b="0" sz="2800" lang="en-US">
                <a:solidFill>
                  <a:srgbClr val="000000"/>
                </a:solidFill>
              </a:rPr>
              <a:t>2</a:t>
            </a:r>
            <a:r>
              <a:rPr b="0" sz="2800" lang="en-US">
                <a:solidFill>
                  <a:srgbClr val="000000"/>
                </a:solidFill>
              </a:rPr>
              <a:t>.</a:t>
            </a:r>
            <a:r>
              <a:rPr b="0" sz="2800" lang="en-US">
                <a:solidFill>
                  <a:srgbClr val="000000"/>
                </a:solidFill>
              </a:rPr>
              <a:t>h</a:t>
            </a:r>
            <a:r>
              <a:rPr b="0" sz="2800" lang="en-US">
                <a:solidFill>
                  <a:srgbClr val="000000"/>
                </a:solidFill>
              </a:rPr>
              <a:t>o</a:t>
            </a:r>
            <a:r>
              <a:rPr b="0" sz="2800" lang="en-US">
                <a:solidFill>
                  <a:srgbClr val="000000"/>
                </a:solidFill>
              </a:rPr>
              <a:t>w</a:t>
            </a:r>
            <a:r>
              <a:rPr b="0" sz="2800" lang="en-US">
                <a:solidFill>
                  <a:srgbClr val="000000"/>
                </a:solidFill>
              </a:rPr>
              <a:t> </a:t>
            </a:r>
            <a:r>
              <a:rPr b="0" sz="2800" lang="en-US">
                <a:solidFill>
                  <a:srgbClr val="000000"/>
                </a:solidFill>
              </a:rPr>
              <a:t>t</a:t>
            </a:r>
            <a:r>
              <a:rPr b="0" sz="2800" lang="en-US">
                <a:solidFill>
                  <a:srgbClr val="000000"/>
                </a:solidFill>
              </a:rPr>
              <a:t>o</a:t>
            </a:r>
            <a:r>
              <a:rPr b="0" sz="2800" lang="en-US">
                <a:solidFill>
                  <a:srgbClr val="000000"/>
                </a:solidFill>
              </a:rPr>
              <a:t> </a:t>
            </a:r>
            <a:r>
              <a:rPr b="0" sz="2800" lang="en-US">
                <a:solidFill>
                  <a:srgbClr val="000000"/>
                </a:solidFill>
              </a:rPr>
              <a:t>g</a:t>
            </a:r>
            <a:r>
              <a:rPr b="0" sz="2800" lang="en-US">
                <a:solidFill>
                  <a:srgbClr val="000000"/>
                </a:solidFill>
              </a:rPr>
              <a:t>u</a:t>
            </a:r>
            <a:r>
              <a:rPr b="0" sz="2800" lang="en-US">
                <a:solidFill>
                  <a:srgbClr val="000000"/>
                </a:solidFill>
              </a:rPr>
              <a:t>i</a:t>
            </a:r>
            <a:r>
              <a:rPr b="0" sz="2800" lang="en-US">
                <a:solidFill>
                  <a:srgbClr val="000000"/>
                </a:solidFill>
              </a:rPr>
              <a:t>de</a:t>
            </a:r>
            <a:r>
              <a:rPr b="0" sz="2800" lang="en-US">
                <a:solidFill>
                  <a:srgbClr val="000000"/>
                </a:solidFill>
              </a:rPr>
              <a:t>s</a:t>
            </a:r>
            <a:endParaRPr sz="2800" lang="en-IN">
              <a:solidFill>
                <a:srgbClr val="000000"/>
              </a:solidFill>
            </a:endParaRPr>
          </a:p>
          <a:p>
            <a:r>
              <a:rPr b="0" sz="2800" lang="en-US">
                <a:solidFill>
                  <a:srgbClr val="000000"/>
                </a:solidFill>
              </a:rPr>
              <a:t>3</a:t>
            </a:r>
            <a:r>
              <a:rPr b="0" sz="2800" lang="en-US">
                <a:solidFill>
                  <a:srgbClr val="000000"/>
                </a:solidFill>
              </a:rPr>
              <a:t>.</a:t>
            </a:r>
            <a:r>
              <a:rPr b="0" sz="2800" lang="en-US">
                <a:solidFill>
                  <a:srgbClr val="000000"/>
                </a:solidFill>
              </a:rPr>
              <a:t>c</a:t>
            </a:r>
            <a:r>
              <a:rPr b="0" sz="2800" lang="en-US">
                <a:solidFill>
                  <a:srgbClr val="000000"/>
                </a:solidFill>
              </a:rPr>
              <a:t>u</a:t>
            </a:r>
            <a:r>
              <a:rPr b="0" sz="2800" lang="en-US">
                <a:solidFill>
                  <a:srgbClr val="000000"/>
                </a:solidFill>
              </a:rPr>
              <a:t>s</a:t>
            </a:r>
            <a:r>
              <a:rPr b="0" sz="2800" lang="en-US">
                <a:solidFill>
                  <a:srgbClr val="000000"/>
                </a:solidFill>
              </a:rPr>
              <a:t>t</a:t>
            </a:r>
            <a:r>
              <a:rPr b="0" sz="2800" lang="en-US">
                <a:solidFill>
                  <a:srgbClr val="000000"/>
                </a:solidFill>
              </a:rPr>
              <a:t>o</a:t>
            </a:r>
            <a:r>
              <a:rPr b="0" sz="2800" lang="en-US">
                <a:solidFill>
                  <a:srgbClr val="000000"/>
                </a:solidFill>
              </a:rPr>
              <a:t>m</a:t>
            </a:r>
            <a:r>
              <a:rPr b="0" sz="2800" lang="en-US">
                <a:solidFill>
                  <a:srgbClr val="000000"/>
                </a:solidFill>
              </a:rPr>
              <a:t>e</a:t>
            </a:r>
            <a:r>
              <a:rPr b="0" sz="2800" lang="en-US">
                <a:solidFill>
                  <a:srgbClr val="000000"/>
                </a:solidFill>
              </a:rPr>
              <a:t>r</a:t>
            </a:r>
            <a:r>
              <a:rPr b="0" sz="2800" lang="en-US">
                <a:solidFill>
                  <a:srgbClr val="000000"/>
                </a:solidFill>
              </a:rPr>
              <a:t> </a:t>
            </a:r>
            <a:r>
              <a:rPr b="0" sz="2800" lang="en-US">
                <a:solidFill>
                  <a:srgbClr val="000000"/>
                </a:solidFill>
              </a:rPr>
              <a:t>testimonial</a:t>
            </a:r>
            <a:endParaRPr sz="2800" lang="en-IN">
              <a:solidFill>
                <a:srgbClr val="000000"/>
              </a:solidFill>
            </a:endParaRPr>
          </a:p>
          <a:p>
            <a:r>
              <a:rPr b="0" sz="2800" lang="en-US">
                <a:solidFill>
                  <a:srgbClr val="000000"/>
                </a:solidFill>
              </a:rPr>
              <a:t>4</a:t>
            </a:r>
            <a:r>
              <a:rPr b="0" sz="2800" lang="en-US">
                <a:solidFill>
                  <a:srgbClr val="000000"/>
                </a:solidFill>
              </a:rPr>
              <a:t>.</a:t>
            </a:r>
            <a:r>
              <a:rPr b="0" sz="2800" lang="en-US">
                <a:solidFill>
                  <a:srgbClr val="000000"/>
                </a:solidFill>
              </a:rPr>
              <a:t>v</a:t>
            </a:r>
            <a:r>
              <a:rPr b="0" sz="2800" lang="en-US">
                <a:solidFill>
                  <a:srgbClr val="000000"/>
                </a:solidFill>
              </a:rPr>
              <a:t>i</a:t>
            </a:r>
            <a:r>
              <a:rPr b="0" sz="2800" lang="en-US">
                <a:solidFill>
                  <a:srgbClr val="000000"/>
                </a:solidFill>
              </a:rPr>
              <a:t>d</a:t>
            </a:r>
            <a:r>
              <a:rPr b="0" sz="2800" lang="en-US">
                <a:solidFill>
                  <a:srgbClr val="000000"/>
                </a:solidFill>
              </a:rPr>
              <a:t>e</a:t>
            </a:r>
            <a:r>
              <a:rPr b="0" sz="2800" lang="en-US">
                <a:solidFill>
                  <a:srgbClr val="000000"/>
                </a:solidFill>
              </a:rPr>
              <a:t>o</a:t>
            </a:r>
            <a:r>
              <a:rPr b="0" sz="2800" lang="en-US">
                <a:solidFill>
                  <a:srgbClr val="000000"/>
                </a:solidFill>
              </a:rPr>
              <a:t> </a:t>
            </a:r>
            <a:r>
              <a:rPr b="0" sz="2800" lang="en-US">
                <a:solidFill>
                  <a:srgbClr val="000000"/>
                </a:solidFill>
              </a:rPr>
              <a:t>t</a:t>
            </a:r>
            <a:r>
              <a:rPr b="0" sz="2800" lang="en-US">
                <a:solidFill>
                  <a:srgbClr val="000000"/>
                </a:solidFill>
              </a:rPr>
              <a:t>o</a:t>
            </a:r>
            <a:r>
              <a:rPr b="0" sz="2800" lang="en-US">
                <a:solidFill>
                  <a:srgbClr val="000000"/>
                </a:solidFill>
              </a:rPr>
              <a:t>u</a:t>
            </a:r>
            <a:r>
              <a:rPr b="0" sz="2800" lang="en-US">
                <a:solidFill>
                  <a:srgbClr val="000000"/>
                </a:solidFill>
              </a:rPr>
              <a:t>r</a:t>
            </a:r>
            <a:r>
              <a:rPr b="0" sz="2800" lang="en-US">
                <a:solidFill>
                  <a:srgbClr val="000000"/>
                </a:solidFill>
              </a:rPr>
              <a:t>s</a:t>
            </a:r>
            <a:endParaRPr sz="2800" lang="en-IN">
              <a:solidFill>
                <a:srgbClr val="000000"/>
              </a:solidFill>
            </a:endParaRPr>
          </a:p>
          <a:p>
            <a:r>
              <a:rPr b="1" sz="2800" lang="en-US">
                <a:solidFill>
                  <a:srgbClr val="000000"/>
                </a:solidFill>
              </a:rPr>
              <a:t>M</a:t>
            </a:r>
            <a:r>
              <a:rPr b="1" sz="2800" lang="en-US">
                <a:solidFill>
                  <a:srgbClr val="000000"/>
                </a:solidFill>
              </a:rPr>
              <a:t>a</a:t>
            </a:r>
            <a:r>
              <a:rPr b="1" sz="2800" lang="en-US">
                <a:solidFill>
                  <a:srgbClr val="000000"/>
                </a:solidFill>
              </a:rPr>
              <a:t>r</a:t>
            </a:r>
            <a:r>
              <a:rPr b="1" sz="2800" lang="en-US">
                <a:solidFill>
                  <a:srgbClr val="000000"/>
                </a:solidFill>
              </a:rPr>
              <a:t>k</a:t>
            </a:r>
            <a:r>
              <a:rPr b="1" sz="2800" lang="en-US">
                <a:solidFill>
                  <a:srgbClr val="000000"/>
                </a:solidFill>
              </a:rPr>
              <a:t>e</a:t>
            </a:r>
            <a:r>
              <a:rPr b="1" sz="2800" lang="en-US">
                <a:solidFill>
                  <a:srgbClr val="000000"/>
                </a:solidFill>
              </a:rPr>
              <a:t>t</a:t>
            </a:r>
            <a:r>
              <a:rPr b="1" sz="2800" lang="en-US">
                <a:solidFill>
                  <a:srgbClr val="000000"/>
                </a:solidFill>
              </a:rPr>
              <a:t>ing </a:t>
            </a:r>
            <a:r>
              <a:rPr b="1" sz="2800" lang="en-US">
                <a:solidFill>
                  <a:srgbClr val="000000"/>
                </a:solidFill>
              </a:rPr>
              <a:t>s</a:t>
            </a:r>
            <a:r>
              <a:rPr b="1" sz="2800" lang="en-US">
                <a:solidFill>
                  <a:srgbClr val="000000"/>
                </a:solidFill>
              </a:rPr>
              <a:t>t</a:t>
            </a:r>
            <a:r>
              <a:rPr b="1" sz="2800" lang="en-US">
                <a:solidFill>
                  <a:srgbClr val="000000"/>
                </a:solidFill>
              </a:rPr>
              <a:t>r</a:t>
            </a:r>
            <a:r>
              <a:rPr b="1" sz="2800" lang="en-US">
                <a:solidFill>
                  <a:srgbClr val="000000"/>
                </a:solidFill>
              </a:rPr>
              <a:t>a</a:t>
            </a:r>
            <a:r>
              <a:rPr b="1" sz="2800" lang="en-US">
                <a:solidFill>
                  <a:srgbClr val="000000"/>
                </a:solidFill>
              </a:rPr>
              <a:t>tegies</a:t>
            </a:r>
            <a:r>
              <a:rPr b="1" sz="2800" lang="en-US">
                <a:solidFill>
                  <a:srgbClr val="000000"/>
                </a:solidFill>
              </a:rPr>
              <a:t>:</a:t>
            </a:r>
            <a:endParaRPr sz="2800" lang="en-IN">
              <a:solidFill>
                <a:srgbClr val="000000"/>
              </a:solidFill>
            </a:endParaRPr>
          </a:p>
          <a:p>
            <a:r>
              <a:rPr b="0" sz="2800" lang="en-US">
                <a:solidFill>
                  <a:srgbClr val="000000"/>
                </a:solidFill>
              </a:rPr>
              <a:t>1</a:t>
            </a:r>
            <a:r>
              <a:rPr b="0" sz="2800" lang="en-US">
                <a:solidFill>
                  <a:srgbClr val="000000"/>
                </a:solidFill>
              </a:rPr>
              <a:t>.</a:t>
            </a:r>
            <a:r>
              <a:rPr b="0" sz="2800" lang="en-US">
                <a:solidFill>
                  <a:srgbClr val="000000"/>
                </a:solidFill>
              </a:rPr>
              <a:t>t</a:t>
            </a:r>
            <a:r>
              <a:rPr b="0" sz="2800" lang="en-US">
                <a:solidFill>
                  <a:srgbClr val="000000"/>
                </a:solidFill>
              </a:rPr>
              <a:t>a</a:t>
            </a:r>
            <a:r>
              <a:rPr b="0" sz="2800" lang="en-US">
                <a:solidFill>
                  <a:srgbClr val="000000"/>
                </a:solidFill>
              </a:rPr>
              <a:t>r</a:t>
            </a:r>
            <a:r>
              <a:rPr b="0" sz="2800" lang="en-US">
                <a:solidFill>
                  <a:srgbClr val="000000"/>
                </a:solidFill>
              </a:rPr>
              <a:t>g</a:t>
            </a:r>
            <a:r>
              <a:rPr b="0" sz="2800" lang="en-US">
                <a:solidFill>
                  <a:srgbClr val="000000"/>
                </a:solidFill>
              </a:rPr>
              <a:t>e</a:t>
            </a:r>
            <a:r>
              <a:rPr b="0" sz="2800" lang="en-US">
                <a:solidFill>
                  <a:srgbClr val="000000"/>
                </a:solidFill>
              </a:rPr>
              <a:t>t</a:t>
            </a:r>
            <a:r>
              <a:rPr b="0" sz="2800" lang="en-US">
                <a:solidFill>
                  <a:srgbClr val="000000"/>
                </a:solidFill>
              </a:rPr>
              <a:t>e</a:t>
            </a:r>
            <a:r>
              <a:rPr b="0" sz="2800" lang="en-US">
                <a:solidFill>
                  <a:srgbClr val="000000"/>
                </a:solidFill>
              </a:rPr>
              <a:t>d</a:t>
            </a:r>
            <a:r>
              <a:rPr b="0" sz="2800" lang="en-US">
                <a:solidFill>
                  <a:srgbClr val="000000"/>
                </a:solidFill>
              </a:rPr>
              <a:t> </a:t>
            </a:r>
            <a:r>
              <a:rPr b="0" sz="2800" lang="en-US">
                <a:solidFill>
                  <a:srgbClr val="000000"/>
                </a:solidFill>
              </a:rPr>
              <a:t>a</a:t>
            </a:r>
            <a:r>
              <a:rPr b="0" sz="2800" lang="en-US">
                <a:solidFill>
                  <a:srgbClr val="000000"/>
                </a:solidFill>
              </a:rPr>
              <a:t>d</a:t>
            </a:r>
            <a:r>
              <a:rPr b="0" sz="2800" lang="en-US">
                <a:solidFill>
                  <a:srgbClr val="000000"/>
                </a:solidFill>
              </a:rPr>
              <a:t>v</a:t>
            </a:r>
            <a:r>
              <a:rPr b="0" sz="2800" lang="en-US">
                <a:solidFill>
                  <a:srgbClr val="000000"/>
                </a:solidFill>
              </a:rPr>
              <a:t>e</a:t>
            </a:r>
            <a:r>
              <a:rPr b="0" sz="2800" lang="en-US">
                <a:solidFill>
                  <a:srgbClr val="000000"/>
                </a:solidFill>
              </a:rPr>
              <a:t>r</a:t>
            </a:r>
            <a:r>
              <a:rPr b="0" sz="2800" lang="en-US">
                <a:solidFill>
                  <a:srgbClr val="000000"/>
                </a:solidFill>
              </a:rPr>
              <a:t>tising</a:t>
            </a:r>
            <a:endParaRPr sz="2800" lang="en-IN">
              <a:solidFill>
                <a:srgbClr val="000000"/>
              </a:solidFill>
            </a:endParaRPr>
          </a:p>
          <a:p>
            <a:r>
              <a:rPr b="0" sz="2800" lang="en-US">
                <a:solidFill>
                  <a:srgbClr val="000000"/>
                </a:solidFill>
              </a:rPr>
              <a:t>2</a:t>
            </a:r>
            <a:r>
              <a:rPr b="0" sz="2800" lang="en-US">
                <a:solidFill>
                  <a:srgbClr val="000000"/>
                </a:solidFill>
              </a:rPr>
              <a:t>.</a:t>
            </a:r>
            <a:r>
              <a:rPr b="0" sz="2800" lang="en-US">
                <a:solidFill>
                  <a:srgbClr val="000000"/>
                </a:solidFill>
              </a:rPr>
              <a:t>l</a:t>
            </a:r>
            <a:r>
              <a:rPr b="0" sz="2800" lang="en-US">
                <a:solidFill>
                  <a:srgbClr val="000000"/>
                </a:solidFill>
              </a:rPr>
              <a:t>o</a:t>
            </a:r>
            <a:r>
              <a:rPr b="0" sz="2800" lang="en-US">
                <a:solidFill>
                  <a:srgbClr val="000000"/>
                </a:solidFill>
              </a:rPr>
              <a:t>c</a:t>
            </a:r>
            <a:r>
              <a:rPr b="0" sz="2800" lang="en-US">
                <a:solidFill>
                  <a:srgbClr val="000000"/>
                </a:solidFill>
              </a:rPr>
              <a:t>a</a:t>
            </a:r>
            <a:r>
              <a:rPr b="0" sz="2800" lang="en-US">
                <a:solidFill>
                  <a:srgbClr val="000000"/>
                </a:solidFill>
              </a:rPr>
              <a:t>l</a:t>
            </a:r>
            <a:r>
              <a:rPr b="0" sz="2800" lang="en-US">
                <a:solidFill>
                  <a:srgbClr val="000000"/>
                </a:solidFill>
              </a:rPr>
              <a:t> </a:t>
            </a:r>
            <a:r>
              <a:rPr b="0" sz="2800" lang="en-US">
                <a:solidFill>
                  <a:srgbClr val="000000"/>
                </a:solidFill>
              </a:rPr>
              <a:t>p</a:t>
            </a:r>
            <a:r>
              <a:rPr b="0" sz="2800" lang="en-US">
                <a:solidFill>
                  <a:srgbClr val="000000"/>
                </a:solidFill>
              </a:rPr>
              <a:t>a</a:t>
            </a:r>
            <a:r>
              <a:rPr b="0" sz="2800" lang="en-US">
                <a:solidFill>
                  <a:srgbClr val="000000"/>
                </a:solidFill>
              </a:rPr>
              <a:t>r</a:t>
            </a:r>
            <a:r>
              <a:rPr b="0" sz="2800" lang="en-US">
                <a:solidFill>
                  <a:srgbClr val="000000"/>
                </a:solidFill>
              </a:rPr>
              <a:t>t</a:t>
            </a:r>
            <a:r>
              <a:rPr b="0" sz="2800" lang="en-US">
                <a:solidFill>
                  <a:srgbClr val="000000"/>
                </a:solidFill>
              </a:rPr>
              <a:t>n</a:t>
            </a:r>
            <a:r>
              <a:rPr b="0" sz="2800" lang="en-US">
                <a:solidFill>
                  <a:srgbClr val="000000"/>
                </a:solidFill>
              </a:rPr>
              <a:t>ership</a:t>
            </a:r>
            <a:endParaRPr sz="2800" lang="en-IN">
              <a:solidFill>
                <a:srgbClr val="000000"/>
              </a:solidFill>
            </a:endParaRPr>
          </a:p>
          <a:p>
            <a:r>
              <a:rPr b="0" sz="2800" lang="en-US">
                <a:solidFill>
                  <a:srgbClr val="000000"/>
                </a:solidFill>
              </a:rPr>
              <a:t>3</a:t>
            </a:r>
            <a:r>
              <a:rPr b="0" sz="2800" lang="en-US">
                <a:solidFill>
                  <a:srgbClr val="000000"/>
                </a:solidFill>
              </a:rPr>
              <a:t>.</a:t>
            </a:r>
            <a:r>
              <a:rPr b="0" sz="2800" lang="en-US">
                <a:solidFill>
                  <a:srgbClr val="000000"/>
                </a:solidFill>
              </a:rPr>
              <a:t>c</a:t>
            </a:r>
            <a:r>
              <a:rPr b="0" sz="2800" lang="en-US">
                <a:solidFill>
                  <a:srgbClr val="000000"/>
                </a:solidFill>
              </a:rPr>
              <a:t>u</a:t>
            </a:r>
            <a:r>
              <a:rPr b="0" sz="2800" lang="en-US">
                <a:solidFill>
                  <a:srgbClr val="000000"/>
                </a:solidFill>
              </a:rPr>
              <a:t>s</a:t>
            </a:r>
            <a:r>
              <a:rPr b="0" sz="2800" lang="en-US">
                <a:solidFill>
                  <a:srgbClr val="000000"/>
                </a:solidFill>
              </a:rPr>
              <a:t>t</a:t>
            </a:r>
            <a:r>
              <a:rPr b="0" sz="2800" lang="en-US">
                <a:solidFill>
                  <a:srgbClr val="000000"/>
                </a:solidFill>
              </a:rPr>
              <a:t>o</a:t>
            </a:r>
            <a:r>
              <a:rPr b="0" sz="2800" lang="en-US">
                <a:solidFill>
                  <a:srgbClr val="000000"/>
                </a:solidFill>
              </a:rPr>
              <a:t>m</a:t>
            </a:r>
            <a:r>
              <a:rPr b="0" sz="2800" lang="en-US">
                <a:solidFill>
                  <a:srgbClr val="000000"/>
                </a:solidFill>
              </a:rPr>
              <a:t>e</a:t>
            </a:r>
            <a:r>
              <a:rPr b="0" sz="2800" lang="en-US">
                <a:solidFill>
                  <a:srgbClr val="000000"/>
                </a:solidFill>
              </a:rPr>
              <a:t>r</a:t>
            </a:r>
            <a:r>
              <a:rPr b="0" sz="2800" lang="en-US">
                <a:solidFill>
                  <a:srgbClr val="000000"/>
                </a:solidFill>
              </a:rPr>
              <a:t> </a:t>
            </a:r>
            <a:r>
              <a:rPr b="0" sz="2800" lang="en-US">
                <a:solidFill>
                  <a:srgbClr val="000000"/>
                </a:solidFill>
              </a:rPr>
              <a:t>e</a:t>
            </a:r>
            <a:r>
              <a:rPr b="0" sz="2800" lang="en-US">
                <a:solidFill>
                  <a:srgbClr val="000000"/>
                </a:solidFill>
              </a:rPr>
              <a:t>n</a:t>
            </a:r>
            <a:r>
              <a:rPr b="0" sz="2800" lang="en-US">
                <a:solidFill>
                  <a:srgbClr val="000000"/>
                </a:solidFill>
              </a:rPr>
              <a:t>g</a:t>
            </a:r>
            <a:r>
              <a:rPr b="0" sz="2800" lang="en-US">
                <a:solidFill>
                  <a:srgbClr val="000000"/>
                </a:solidFill>
              </a:rPr>
              <a:t>a</a:t>
            </a:r>
            <a:r>
              <a:rPr b="0" sz="2800" lang="en-US">
                <a:solidFill>
                  <a:srgbClr val="000000"/>
                </a:solidFill>
              </a:rPr>
              <a:t>ge</a:t>
            </a:r>
            <a:endParaRPr sz="2800" lang="en-IN">
              <a:solidFill>
                <a:srgbClr val="000000"/>
              </a:solidFill>
            </a:endParaRPr>
          </a:p>
        </p:txBody>
      </p:sp>
      <p:sp>
        <p:nvSpPr>
          <p:cNvPr id="1048689" name=""/>
          <p:cNvSpPr txBox="1"/>
          <p:nvPr/>
        </p:nvSpPr>
        <p:spPr>
          <a:xfrm>
            <a:off x="6677968" y="5869529"/>
            <a:ext cx="2199070" cy="929639"/>
          </a:xfrm>
          <a:prstGeom prst="rect"/>
        </p:spPr>
        <p:txBody>
          <a:bodyPr rtlCol="0" wrap="square">
            <a:spAutoFit/>
          </a:bodyPr>
          <a:p>
            <a:r>
              <a:rPr b="1" sz="2800" lang="en-US">
                <a:solidFill>
                  <a:srgbClr val="000000"/>
                </a:solidFill>
              </a:rPr>
              <a:t>B</a:t>
            </a:r>
            <a:r>
              <a:rPr b="1" sz="2800" lang="en-US">
                <a:solidFill>
                  <a:srgbClr val="000000"/>
                </a:solidFill>
              </a:rPr>
              <a:t>y</a:t>
            </a:r>
            <a:endParaRPr sz="2800" lang="en-IN">
              <a:solidFill>
                <a:srgbClr val="000000"/>
              </a:solidFill>
            </a:endParaRPr>
          </a:p>
          <a:p>
            <a:r>
              <a:rPr b="1" sz="2800" lang="en-US">
                <a:solidFill>
                  <a:srgbClr val="000000"/>
                </a:solidFill>
              </a:rPr>
              <a:t>C</a:t>
            </a:r>
            <a:r>
              <a:rPr b="1" sz="2800" lang="en-US">
                <a:solidFill>
                  <a:srgbClr val="000000"/>
                </a:solidFill>
              </a:rPr>
              <a:t>.</a:t>
            </a:r>
            <a:r>
              <a:rPr b="1" sz="2800" lang="en-US">
                <a:solidFill>
                  <a:srgbClr val="000000"/>
                </a:solidFill>
              </a:rPr>
              <a:t>J</a:t>
            </a:r>
            <a:r>
              <a:rPr b="1" sz="2800" lang="en-US">
                <a:solidFill>
                  <a:srgbClr val="000000"/>
                </a:solidFill>
              </a:rPr>
              <a:t>y</a:t>
            </a:r>
            <a:r>
              <a:rPr b="1" sz="2800" lang="en-US">
                <a:solidFill>
                  <a:srgbClr val="000000"/>
                </a:solidFill>
              </a:rPr>
              <a:t>o</a:t>
            </a:r>
            <a:r>
              <a:rPr b="1" sz="2800" lang="en-US">
                <a:solidFill>
                  <a:srgbClr val="000000"/>
                </a:solidFill>
              </a:rPr>
              <a:t>t</a:t>
            </a:r>
            <a:r>
              <a:rPr b="1" sz="2800" lang="en-US">
                <a:solidFill>
                  <a:srgbClr val="000000"/>
                </a:solidFill>
              </a:rPr>
              <a:t>h</a:t>
            </a:r>
            <a:r>
              <a:rPr b="1" sz="2800" lang="en-US">
                <a:solidFill>
                  <a:srgbClr val="000000"/>
                </a:solidFill>
              </a:rPr>
              <a:t>i</a:t>
            </a:r>
            <a:endParaRPr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90" name=""/>
          <p:cNvSpPr txBox="1"/>
          <p:nvPr/>
        </p:nvSpPr>
        <p:spPr>
          <a:xfrm>
            <a:off x="862229" y="1085988"/>
            <a:ext cx="7334523" cy="929640"/>
          </a:xfrm>
          <a:prstGeom prst="rect"/>
        </p:spPr>
        <p:txBody>
          <a:bodyPr rtlCol="0" wrap="square">
            <a:spAutoFit/>
          </a:bodyPr>
          <a:p>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e</a:t>
            </a:r>
            <a:r>
              <a:rPr b="1" sz="2800" lang="en-US">
                <a:solidFill>
                  <a:srgbClr val="000000"/>
                </a:solidFill>
              </a:rPr>
              <a:t>nt </a:t>
            </a:r>
            <a:r>
              <a:rPr b="1" sz="2800" lang="en-US">
                <a:solidFill>
                  <a:srgbClr val="000000"/>
                </a:solidFill>
              </a:rPr>
              <a:t>c</a:t>
            </a:r>
            <a:r>
              <a:rPr b="1" sz="2800" lang="en-US">
                <a:solidFill>
                  <a:srgbClr val="000000"/>
                </a:solidFill>
              </a:rPr>
              <a:t>r</a:t>
            </a:r>
            <a:r>
              <a:rPr b="1" sz="2800" lang="en-US">
                <a:solidFill>
                  <a:srgbClr val="000000"/>
                </a:solidFill>
              </a:rPr>
              <a:t>e</a:t>
            </a:r>
            <a:r>
              <a:rPr b="1" sz="2800" lang="en-US">
                <a:solidFill>
                  <a:srgbClr val="000000"/>
                </a:solidFill>
              </a:rPr>
              <a:t>ation </a:t>
            </a:r>
            <a:r>
              <a:rPr b="1" sz="2800" lang="en-US">
                <a:solidFill>
                  <a:srgbClr val="000000"/>
                </a:solidFill>
              </a:rPr>
              <a:t>a</a:t>
            </a:r>
            <a:r>
              <a:rPr b="1" sz="2800" lang="en-US">
                <a:solidFill>
                  <a:srgbClr val="000000"/>
                </a:solidFill>
              </a:rPr>
              <a:t>n</a:t>
            </a:r>
            <a:r>
              <a:rPr b="1" sz="2800" lang="en-US">
                <a:solidFill>
                  <a:srgbClr val="000000"/>
                </a:solidFill>
              </a:rPr>
              <a:t>d</a:t>
            </a:r>
            <a:r>
              <a:rPr b="1" sz="2800" lang="en-US">
                <a:solidFill>
                  <a:srgbClr val="000000"/>
                </a:solidFill>
              </a:rPr>
              <a:t> </a:t>
            </a:r>
            <a:r>
              <a:rPr b="1" sz="2800" lang="en-US">
                <a:solidFill>
                  <a:srgbClr val="000000"/>
                </a:solidFill>
              </a:rPr>
              <a:t>c</a:t>
            </a:r>
            <a:r>
              <a:rPr b="1" sz="2800" lang="en-US">
                <a:solidFill>
                  <a:srgbClr val="000000"/>
                </a:solidFill>
              </a:rPr>
              <a:t>u</a:t>
            </a:r>
            <a:r>
              <a:rPr b="1" sz="2800" lang="en-US">
                <a:solidFill>
                  <a:srgbClr val="000000"/>
                </a:solidFill>
              </a:rPr>
              <a:t>r</a:t>
            </a:r>
            <a:r>
              <a:rPr b="1" sz="2800" lang="en-US">
                <a:solidFill>
                  <a:srgbClr val="000000"/>
                </a:solidFill>
              </a:rPr>
              <a:t>a</a:t>
            </a:r>
            <a:r>
              <a:rPr b="1" sz="2800" lang="en-US">
                <a:solidFill>
                  <a:srgbClr val="000000"/>
                </a:solidFill>
              </a:rPr>
              <a:t>t</a:t>
            </a:r>
            <a:r>
              <a:rPr b="1" sz="2800" lang="en-US">
                <a:solidFill>
                  <a:srgbClr val="000000"/>
                </a:solidFill>
              </a:rPr>
              <a:t>i</a:t>
            </a:r>
            <a:r>
              <a:rPr b="1" sz="2800" lang="en-US">
                <a:solidFill>
                  <a:srgbClr val="000000"/>
                </a:solidFill>
              </a:rPr>
              <a:t>on </a:t>
            </a:r>
            <a:r>
              <a:rPr b="1" sz="2800" lang="en-US">
                <a:solidFill>
                  <a:srgbClr val="000000"/>
                </a:solidFill>
              </a:rPr>
              <a:t>c</a:t>
            </a:r>
            <a:r>
              <a:rPr b="1" sz="2800" lang="en-US">
                <a:solidFill>
                  <a:srgbClr val="000000"/>
                </a:solidFill>
              </a:rPr>
              <a:t>o</a:t>
            </a:r>
            <a:r>
              <a:rPr b="1" sz="2800" lang="en-US">
                <a:solidFill>
                  <a:srgbClr val="000000"/>
                </a:solidFill>
              </a:rPr>
              <a:t>n</a:t>
            </a:r>
            <a:r>
              <a:rPr b="1" sz="2800" lang="en-US">
                <a:solidFill>
                  <a:srgbClr val="000000"/>
                </a:solidFill>
              </a:rPr>
              <a:t>t</a:t>
            </a:r>
            <a:r>
              <a:rPr b="1" sz="2800" lang="en-US">
                <a:solidFill>
                  <a:srgbClr val="000000"/>
                </a:solidFill>
              </a:rPr>
              <a:t>r</a:t>
            </a:r>
            <a:r>
              <a:rPr b="1" sz="2800" lang="en-US">
                <a:solidFill>
                  <a:srgbClr val="000000"/>
                </a:solidFill>
              </a:rPr>
              <a:t>i</a:t>
            </a:r>
            <a:r>
              <a:rPr b="1" sz="2800" lang="en-US">
                <a:solidFill>
                  <a:srgbClr val="000000"/>
                </a:solidFill>
              </a:rPr>
              <a:t>b</a:t>
            </a:r>
            <a:r>
              <a:rPr b="1" sz="2800" lang="en-US">
                <a:solidFill>
                  <a:srgbClr val="000000"/>
                </a:solidFill>
              </a:rPr>
              <a:t>u</a:t>
            </a:r>
            <a:r>
              <a:rPr b="1" sz="2800" lang="en-US">
                <a:solidFill>
                  <a:srgbClr val="000000"/>
                </a:solidFill>
              </a:rPr>
              <a:t>te</a:t>
            </a:r>
            <a:r>
              <a:rPr b="1" sz="2800" lang="en-US">
                <a:solidFill>
                  <a:srgbClr val="000000"/>
                </a:solidFill>
              </a:rPr>
              <a:t>d</a:t>
            </a:r>
            <a:r>
              <a:rPr b="1" sz="2800" lang="en-US">
                <a:solidFill>
                  <a:srgbClr val="000000"/>
                </a:solidFill>
              </a:rPr>
              <a:t> </a:t>
            </a:r>
            <a:r>
              <a:rPr b="1" sz="2800" lang="en-US">
                <a:solidFill>
                  <a:srgbClr val="000000"/>
                </a:solidFill>
              </a:rPr>
              <a:t>b</a:t>
            </a:r>
            <a:r>
              <a:rPr b="1" sz="2800" lang="en-US">
                <a:solidFill>
                  <a:srgbClr val="000000"/>
                </a:solidFill>
              </a:rPr>
              <a:t>y</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a</a:t>
            </a:r>
            <a:r>
              <a:rPr b="1" sz="2800" lang="en-US">
                <a:solidFill>
                  <a:srgbClr val="000000"/>
                </a:solidFill>
              </a:rPr>
              <a:t>m</a:t>
            </a:r>
            <a:r>
              <a:rPr b="1" sz="2800" lang="en-US">
                <a:solidFill>
                  <a:srgbClr val="000000"/>
                </a:solidFill>
              </a:rPr>
              <a:t> </a:t>
            </a:r>
            <a:r>
              <a:rPr b="1" sz="2800" lang="en-US">
                <a:solidFill>
                  <a:srgbClr val="000000"/>
                </a:solidFill>
              </a:rPr>
              <a:t>member</a:t>
            </a:r>
            <a:r>
              <a:rPr b="1" sz="2800" lang="en-US">
                <a:solidFill>
                  <a:srgbClr val="000000"/>
                </a:solidFill>
              </a:rPr>
              <a:t>-</a:t>
            </a:r>
            <a:r>
              <a:rPr b="1" sz="2800" lang="en-US">
                <a:solidFill>
                  <a:srgbClr val="000000"/>
                </a:solidFill>
              </a:rPr>
              <a:t>4</a:t>
            </a:r>
            <a:r>
              <a:rPr b="1" sz="2800" lang="en-US">
                <a:solidFill>
                  <a:srgbClr val="000000"/>
                </a:solidFill>
              </a:rPr>
              <a:t>:</a:t>
            </a:r>
            <a:endParaRPr sz="2800" lang="en-IN">
              <a:solidFill>
                <a:srgbClr val="000000"/>
              </a:solidFill>
            </a:endParaRPr>
          </a:p>
        </p:txBody>
      </p:sp>
      <p:sp>
        <p:nvSpPr>
          <p:cNvPr id="1048691" name=""/>
          <p:cNvSpPr txBox="1"/>
          <p:nvPr/>
        </p:nvSpPr>
        <p:spPr>
          <a:xfrm>
            <a:off x="1558740" y="2015627"/>
            <a:ext cx="6543547" cy="4701540"/>
          </a:xfrm>
          <a:prstGeom prst="rect"/>
        </p:spPr>
        <p:txBody>
          <a:bodyPr rtlCol="0" wrap="square">
            <a:spAutoFit/>
          </a:bodyPr>
          <a:p>
            <a:r>
              <a:rPr sz="2800" lang="en-US">
                <a:solidFill>
                  <a:srgbClr val="000000"/>
                </a:solidFill>
              </a:rPr>
              <a:t>*</a:t>
            </a:r>
            <a:r>
              <a:rPr sz="2800" lang="en-US">
                <a:solidFill>
                  <a:srgbClr val="000000"/>
                </a:solidFill>
              </a:rPr>
              <a:t> </a:t>
            </a:r>
            <a:r>
              <a:rPr sz="2800" lang="en-US">
                <a:solidFill>
                  <a:srgbClr val="000000"/>
                </a:solidFill>
              </a:rPr>
              <a:t>w</a:t>
            </a:r>
            <a:r>
              <a:rPr sz="2800" lang="en-US">
                <a:solidFill>
                  <a:srgbClr val="000000"/>
                </a:solidFill>
              </a:rPr>
              <a:t>r</a:t>
            </a:r>
            <a:r>
              <a:rPr sz="2800" lang="en-US">
                <a:solidFill>
                  <a:srgbClr val="000000"/>
                </a:solidFill>
              </a:rPr>
              <a:t>i</a:t>
            </a:r>
            <a:r>
              <a:rPr sz="2800" lang="en-US">
                <a:solidFill>
                  <a:srgbClr val="000000"/>
                </a:solidFill>
              </a:rPr>
              <a:t>t</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r</a:t>
            </a:r>
            <a:r>
              <a:rPr sz="2800" lang="en-US">
                <a:solidFill>
                  <a:srgbClr val="000000"/>
                </a:solidFill>
              </a:rPr>
              <a:t>t</a:t>
            </a:r>
            <a:r>
              <a:rPr sz="2800" lang="en-US">
                <a:solidFill>
                  <a:srgbClr val="000000"/>
                </a:solidFill>
              </a:rPr>
              <a:t>icles</a:t>
            </a:r>
            <a:r>
              <a:rPr sz="2800" lang="en-US">
                <a:solidFill>
                  <a:srgbClr val="000000"/>
                </a:solidFill>
              </a:rPr>
              <a:t>,</a:t>
            </a:r>
            <a:r>
              <a:rPr sz="2800" lang="en-US">
                <a:solidFill>
                  <a:srgbClr val="000000"/>
                </a:solidFill>
              </a:rPr>
              <a:t> making </a:t>
            </a:r>
            <a:r>
              <a:rPr sz="2800" lang="en-US">
                <a:solidFill>
                  <a:srgbClr val="000000"/>
                </a:solidFill>
              </a:rPr>
              <a:t>v</a:t>
            </a:r>
            <a:r>
              <a:rPr sz="2800" lang="en-US">
                <a:solidFill>
                  <a:srgbClr val="000000"/>
                </a:solidFill>
              </a:rPr>
              <a:t>i</a:t>
            </a:r>
            <a:r>
              <a:rPr sz="2800" lang="en-US">
                <a:solidFill>
                  <a:srgbClr val="000000"/>
                </a:solidFill>
              </a:rPr>
              <a:t>deos</a:t>
            </a:r>
            <a:r>
              <a:rPr sz="2800" lang="en-US">
                <a:solidFill>
                  <a:srgbClr val="000000"/>
                </a:solidFill>
              </a:rPr>
              <a:t>,</a:t>
            </a:r>
            <a:r>
              <a:rPr sz="2800" lang="en-US">
                <a:solidFill>
                  <a:srgbClr val="000000"/>
                </a:solidFill>
              </a:rPr>
              <a:t>o</a:t>
            </a:r>
            <a:r>
              <a:rPr sz="2800" lang="en-US">
                <a:solidFill>
                  <a:srgbClr val="000000"/>
                </a:solidFill>
              </a:rPr>
              <a:t>r</a:t>
            </a:r>
            <a:r>
              <a:rPr sz="2800" lang="en-US">
                <a:solidFill>
                  <a:srgbClr val="000000"/>
                </a:solidFill>
              </a:rPr>
              <a:t> </a:t>
            </a:r>
            <a:r>
              <a:rPr sz="2800" lang="en-US">
                <a:solidFill>
                  <a:srgbClr val="000000"/>
                </a:solidFill>
              </a:rPr>
              <a:t>d</a:t>
            </a:r>
            <a:r>
              <a:rPr sz="2800" lang="en-US">
                <a:solidFill>
                  <a:srgbClr val="000000"/>
                </a:solidFill>
              </a:rPr>
              <a:t>e</a:t>
            </a:r>
            <a:r>
              <a:rPr sz="2800" lang="en-US">
                <a:solidFill>
                  <a:srgbClr val="000000"/>
                </a:solidFill>
              </a:rPr>
              <a:t>s</a:t>
            </a:r>
            <a:r>
              <a:rPr sz="2800" lang="en-US">
                <a:solidFill>
                  <a:srgbClr val="000000"/>
                </a:solidFill>
              </a:rPr>
              <a:t>i</a:t>
            </a:r>
            <a:r>
              <a:rPr sz="2800" lang="en-US">
                <a:solidFill>
                  <a:srgbClr val="000000"/>
                </a:solidFill>
              </a:rPr>
              <a:t>gn </a:t>
            </a:r>
            <a:r>
              <a:rPr sz="2800" lang="en-US">
                <a:solidFill>
                  <a:srgbClr val="000000"/>
                </a:solidFill>
              </a:rPr>
              <a:t>g</a:t>
            </a:r>
            <a:r>
              <a:rPr sz="2800" lang="en-US">
                <a:solidFill>
                  <a:srgbClr val="000000"/>
                </a:solidFill>
              </a:rPr>
              <a:t>r</a:t>
            </a:r>
            <a:r>
              <a:rPr sz="2800" lang="en-US">
                <a:solidFill>
                  <a:srgbClr val="000000"/>
                </a:solidFill>
              </a:rPr>
              <a:t>a</a:t>
            </a:r>
            <a:r>
              <a:rPr sz="2800" lang="en-US">
                <a:solidFill>
                  <a:srgbClr val="000000"/>
                </a:solidFill>
              </a:rPr>
              <a:t>phic</a:t>
            </a:r>
            <a:r>
              <a:rPr sz="2800" lang="en-US">
                <a:solidFill>
                  <a:srgbClr val="000000"/>
                </a:solidFill>
              </a:rPr>
              <a:t>s</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a</a:t>
            </a:r>
            <a:r>
              <a:rPr sz="2800" lang="en-US">
                <a:solidFill>
                  <a:srgbClr val="000000"/>
                </a:solidFill>
              </a:rPr>
              <a:t>t</a:t>
            </a:r>
            <a:r>
              <a:rPr sz="2800" lang="en-US">
                <a:solidFill>
                  <a:srgbClr val="000000"/>
                </a:solidFill>
              </a:rPr>
              <a:t> </a:t>
            </a:r>
            <a:r>
              <a:rPr sz="2800" lang="en-US">
                <a:solidFill>
                  <a:srgbClr val="000000"/>
                </a:solidFill>
              </a:rPr>
              <a:t>s</a:t>
            </a:r>
            <a:r>
              <a:rPr sz="2800" lang="en-US">
                <a:solidFill>
                  <a:srgbClr val="000000"/>
                </a:solidFill>
              </a:rPr>
              <a:t>h</a:t>
            </a:r>
            <a:r>
              <a:rPr sz="2800" lang="en-US">
                <a:solidFill>
                  <a:srgbClr val="000000"/>
                </a:solidFill>
              </a:rPr>
              <a:t>o</a:t>
            </a:r>
            <a:r>
              <a:rPr sz="2800" lang="en-US">
                <a:solidFill>
                  <a:srgbClr val="000000"/>
                </a:solidFill>
              </a:rPr>
              <a:t>w</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m</a:t>
            </a:r>
            <a:r>
              <a:rPr sz="2800" lang="en-US">
                <a:solidFill>
                  <a:srgbClr val="000000"/>
                </a:solidFill>
              </a:rPr>
              <a:t>a</a:t>
            </a:r>
            <a:r>
              <a:rPr sz="2800" lang="en-US">
                <a:solidFill>
                  <a:srgbClr val="000000"/>
                </a:solidFill>
              </a:rPr>
              <a:t>r</a:t>
            </a:r>
            <a:r>
              <a:rPr sz="2800" lang="en-US">
                <a:solidFill>
                  <a:srgbClr val="000000"/>
                </a:solidFill>
              </a:rPr>
              <a:t>u</a:t>
            </a:r>
            <a:r>
              <a:rPr sz="2800" lang="en-US">
                <a:solidFill>
                  <a:srgbClr val="000000"/>
                </a:solidFill>
              </a:rPr>
              <a:t>t</a:t>
            </a:r>
            <a:r>
              <a:rPr sz="2800" lang="en-US">
                <a:solidFill>
                  <a:srgbClr val="000000"/>
                </a:solidFill>
              </a:rPr>
              <a:t>i </a:t>
            </a:r>
            <a:r>
              <a:rPr sz="2800" lang="en-US">
                <a:solidFill>
                  <a:srgbClr val="000000"/>
                </a:solidFill>
              </a:rPr>
              <a:t>Suzuki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r>
              <a:rPr sz="2800" lang="en-US">
                <a:solidFill>
                  <a:srgbClr val="000000"/>
                </a:solidFill>
              </a:rPr>
              <a:t>.</a:t>
            </a:r>
            <a:endParaRPr sz="2800" lang="en-IN">
              <a:solidFill>
                <a:srgbClr val="000000"/>
              </a:solidFill>
            </a:endParaRPr>
          </a:p>
          <a:p>
            <a:r>
              <a:rPr sz="2800" lang="en-US">
                <a:solidFill>
                  <a:srgbClr val="000000"/>
                </a:solidFill>
              </a:rPr>
              <a:t>*</a:t>
            </a:r>
            <a:r>
              <a:rPr sz="2800" lang="en-US">
                <a:solidFill>
                  <a:srgbClr val="000000"/>
                </a:solidFill>
              </a:rPr>
              <a:t> </a:t>
            </a:r>
            <a:r>
              <a:rPr sz="2800" lang="en-US">
                <a:solidFill>
                  <a:srgbClr val="000000"/>
                </a:solidFill>
              </a:rPr>
              <a:t>S</a:t>
            </a:r>
            <a:r>
              <a:rPr sz="2800" lang="en-US">
                <a:solidFill>
                  <a:srgbClr val="000000"/>
                </a:solidFill>
              </a:rPr>
              <a:t>h</a:t>
            </a:r>
            <a:r>
              <a:rPr sz="2800" lang="en-US">
                <a:solidFill>
                  <a:srgbClr val="000000"/>
                </a:solidFill>
              </a:rPr>
              <a:t>a</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e</a:t>
            </a:r>
            <a:r>
              <a:rPr sz="2800" lang="en-US">
                <a:solidFill>
                  <a:srgbClr val="000000"/>
                </a:solidFill>
              </a:rPr>
              <a:t>x</a:t>
            </a:r>
            <a:r>
              <a:rPr sz="2800" lang="en-US">
                <a:solidFill>
                  <a:srgbClr val="000000"/>
                </a:solidFill>
              </a:rPr>
              <a:t>p</a:t>
            </a:r>
            <a:r>
              <a:rPr sz="2800" lang="en-US">
                <a:solidFill>
                  <a:srgbClr val="000000"/>
                </a:solidFill>
              </a:rPr>
              <a:t>erience</a:t>
            </a:r>
            <a:r>
              <a:rPr sz="2800" lang="en-US">
                <a:solidFill>
                  <a:srgbClr val="000000"/>
                </a:solidFill>
              </a:rPr>
              <a:t> </a:t>
            </a:r>
            <a:r>
              <a:rPr sz="2800" lang="en-US">
                <a:solidFill>
                  <a:srgbClr val="000000"/>
                </a:solidFill>
              </a:rPr>
              <a:t>o</a:t>
            </a:r>
            <a:r>
              <a:rPr sz="2800" lang="en-US">
                <a:solidFill>
                  <a:srgbClr val="000000"/>
                </a:solidFill>
              </a:rPr>
              <a:t>f</a:t>
            </a:r>
            <a:r>
              <a:rPr sz="2800" lang="en-US">
                <a:solidFill>
                  <a:srgbClr val="000000"/>
                </a:solidFill>
              </a:rPr>
              <a:t> </a:t>
            </a:r>
            <a:r>
              <a:rPr sz="2800" lang="en-US">
                <a:solidFill>
                  <a:srgbClr val="000000"/>
                </a:solidFill>
              </a:rPr>
              <a:t>r</a:t>
            </a:r>
            <a:r>
              <a:rPr sz="2800" lang="en-US">
                <a:solidFill>
                  <a:srgbClr val="000000"/>
                </a:solidFill>
              </a:rPr>
              <a:t>e</a:t>
            </a:r>
            <a:r>
              <a:rPr sz="2800" lang="en-US">
                <a:solidFill>
                  <a:srgbClr val="000000"/>
                </a:solidFill>
              </a:rPr>
              <a:t>a</a:t>
            </a:r>
            <a:r>
              <a:rPr sz="2800" lang="en-US">
                <a:solidFill>
                  <a:srgbClr val="000000"/>
                </a:solidFill>
              </a:rPr>
              <a:t>l</a:t>
            </a:r>
            <a:r>
              <a:rPr sz="2800" lang="en-US">
                <a:solidFill>
                  <a:srgbClr val="000000"/>
                </a:solidFill>
              </a:rPr>
              <a:t> </a:t>
            </a:r>
            <a:r>
              <a:rPr sz="2800" lang="en-US">
                <a:solidFill>
                  <a:srgbClr val="000000"/>
                </a:solidFill>
              </a:rPr>
              <a:t>p</a:t>
            </a:r>
            <a:r>
              <a:rPr sz="2800" lang="en-US">
                <a:solidFill>
                  <a:srgbClr val="000000"/>
                </a:solidFill>
              </a:rPr>
              <a:t>e</a:t>
            </a:r>
            <a:r>
              <a:rPr sz="2800" lang="en-US">
                <a:solidFill>
                  <a:srgbClr val="000000"/>
                </a:solidFill>
              </a:rPr>
              <a:t>ople </a:t>
            </a:r>
            <a:r>
              <a:rPr sz="2800" lang="en-US">
                <a:solidFill>
                  <a:srgbClr val="000000"/>
                </a:solidFill>
              </a:rPr>
              <a:t>w</a:t>
            </a:r>
            <a:r>
              <a:rPr sz="2800" lang="en-US">
                <a:solidFill>
                  <a:srgbClr val="000000"/>
                </a:solidFill>
              </a:rPr>
              <a:t>h</a:t>
            </a:r>
            <a:r>
              <a:rPr sz="2800" lang="en-US">
                <a:solidFill>
                  <a:srgbClr val="000000"/>
                </a:solidFill>
              </a:rPr>
              <a:t>o</a:t>
            </a:r>
            <a:r>
              <a:rPr sz="2800" lang="en-US">
                <a:solidFill>
                  <a:srgbClr val="000000"/>
                </a:solidFill>
              </a:rPr>
              <a:t> </a:t>
            </a:r>
            <a:r>
              <a:rPr sz="2800" lang="en-US">
                <a:solidFill>
                  <a:srgbClr val="000000"/>
                </a:solidFill>
              </a:rPr>
              <a:t>o</a:t>
            </a:r>
            <a:r>
              <a:rPr sz="2800" lang="en-US">
                <a:solidFill>
                  <a:srgbClr val="000000"/>
                </a:solidFill>
              </a:rPr>
              <a:t>w</a:t>
            </a:r>
            <a:r>
              <a:rPr sz="2800" lang="en-US">
                <a:solidFill>
                  <a:srgbClr val="000000"/>
                </a:solidFill>
              </a:rPr>
              <a:t>n</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l</a:t>
            </a:r>
            <a:r>
              <a:rPr sz="2800" lang="en-US">
                <a:solidFill>
                  <a:srgbClr val="000000"/>
                </a:solidFill>
              </a:rPr>
              <a:t>o</a:t>
            </a:r>
            <a:r>
              <a:rPr sz="2800" lang="en-US">
                <a:solidFill>
                  <a:srgbClr val="000000"/>
                </a:solidFill>
              </a:rPr>
              <a:t>v</a:t>
            </a:r>
            <a:r>
              <a:rPr sz="2800" lang="en-US">
                <a:solidFill>
                  <a:srgbClr val="000000"/>
                </a:solidFill>
              </a:rPr>
              <a:t>e</a:t>
            </a:r>
            <a:r>
              <a:rPr sz="2800" lang="en-US">
                <a:solidFill>
                  <a:srgbClr val="000000"/>
                </a:solidFill>
              </a:rPr>
              <a:t> </a:t>
            </a:r>
            <a:r>
              <a:rPr sz="2800" lang="en-US">
                <a:solidFill>
                  <a:srgbClr val="000000"/>
                </a:solidFill>
              </a:rPr>
              <a:t>Maruti </a:t>
            </a:r>
            <a:r>
              <a:rPr sz="2800" lang="en-US">
                <a:solidFill>
                  <a:srgbClr val="000000"/>
                </a:solidFill>
              </a:rPr>
              <a:t>Suzuki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s</a:t>
            </a:r>
            <a:r>
              <a:rPr sz="2800" lang="en-US">
                <a:solidFill>
                  <a:srgbClr val="000000"/>
                </a:solidFill>
              </a:rPr>
              <a:t>.</a:t>
            </a:r>
            <a:endParaRPr sz="2800" lang="en-IN">
              <a:solidFill>
                <a:srgbClr val="000000"/>
              </a:solidFill>
            </a:endParaRPr>
          </a:p>
          <a:p>
            <a:r>
              <a:rPr sz="2800" lang="en-US">
                <a:solidFill>
                  <a:srgbClr val="000000"/>
                </a:solidFill>
              </a:rPr>
              <a:t>*</a:t>
            </a:r>
            <a:r>
              <a:rPr sz="2800" lang="en-US">
                <a:solidFill>
                  <a:srgbClr val="000000"/>
                </a:solidFill>
              </a:rPr>
              <a:t> </a:t>
            </a:r>
            <a:r>
              <a:rPr sz="2800" lang="en-US">
                <a:solidFill>
                  <a:srgbClr val="000000"/>
                </a:solidFill>
              </a:rPr>
              <a:t>C</a:t>
            </a:r>
            <a:r>
              <a:rPr sz="2800" lang="en-US">
                <a:solidFill>
                  <a:srgbClr val="000000"/>
                </a:solidFill>
              </a:rPr>
              <a:t>o</a:t>
            </a:r>
            <a:r>
              <a:rPr sz="2800" lang="en-US">
                <a:solidFill>
                  <a:srgbClr val="000000"/>
                </a:solidFill>
              </a:rPr>
              <a:t>l</a:t>
            </a:r>
            <a:r>
              <a:rPr sz="2800" lang="en-US">
                <a:solidFill>
                  <a:srgbClr val="000000"/>
                </a:solidFill>
              </a:rPr>
              <a:t>l</a:t>
            </a:r>
            <a:r>
              <a:rPr sz="2800" lang="en-US">
                <a:solidFill>
                  <a:srgbClr val="000000"/>
                </a:solidFill>
              </a:rPr>
              <a:t>e</a:t>
            </a:r>
            <a:r>
              <a:rPr sz="2800" lang="en-US">
                <a:solidFill>
                  <a:srgbClr val="000000"/>
                </a:solidFill>
              </a:rPr>
              <a:t>c</a:t>
            </a:r>
            <a:r>
              <a:rPr sz="2800" lang="en-US">
                <a:solidFill>
                  <a:srgbClr val="000000"/>
                </a:solidFill>
              </a:rPr>
              <a:t>t</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s</a:t>
            </a:r>
            <a:r>
              <a:rPr sz="2800" lang="en-US">
                <a:solidFill>
                  <a:srgbClr val="000000"/>
                </a:solidFill>
              </a:rPr>
              <a:t>h</a:t>
            </a:r>
            <a:r>
              <a:rPr sz="2800" lang="en-US">
                <a:solidFill>
                  <a:srgbClr val="000000"/>
                </a:solidFill>
              </a:rPr>
              <a:t>a</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h</a:t>
            </a:r>
            <a:r>
              <a:rPr sz="2800" lang="en-US">
                <a:solidFill>
                  <a:srgbClr val="000000"/>
                </a:solidFill>
              </a:rPr>
              <a:t>e</a:t>
            </a:r>
            <a:r>
              <a:rPr sz="2800" lang="en-US">
                <a:solidFill>
                  <a:srgbClr val="000000"/>
                </a:solidFill>
              </a:rPr>
              <a:t>l</a:t>
            </a:r>
            <a:r>
              <a:rPr sz="2800" lang="en-US">
                <a:solidFill>
                  <a:srgbClr val="000000"/>
                </a:solidFill>
              </a:rPr>
              <a:t>p</a:t>
            </a:r>
            <a:r>
              <a:rPr sz="2800" lang="en-US">
                <a:solidFill>
                  <a:srgbClr val="000000"/>
                </a:solidFill>
              </a:rPr>
              <a:t>f</a:t>
            </a:r>
            <a:r>
              <a:rPr sz="2800" lang="en-US">
                <a:solidFill>
                  <a:srgbClr val="000000"/>
                </a:solidFill>
              </a:rPr>
              <a:t>ul </a:t>
            </a:r>
            <a:r>
              <a:rPr sz="2800" lang="en-US">
                <a:solidFill>
                  <a:srgbClr val="000000"/>
                </a:solidFill>
              </a:rPr>
              <a:t>information </a:t>
            </a:r>
            <a:r>
              <a:rPr sz="2800" lang="en-US">
                <a:solidFill>
                  <a:srgbClr val="000000"/>
                </a:solidFill>
              </a:rPr>
              <a:t>L</a:t>
            </a:r>
            <a:r>
              <a:rPr sz="2800" lang="en-US">
                <a:solidFill>
                  <a:srgbClr val="000000"/>
                </a:solidFill>
              </a:rPr>
              <a:t>i</a:t>
            </a:r>
            <a:r>
              <a:rPr sz="2800" lang="en-US">
                <a:solidFill>
                  <a:srgbClr val="000000"/>
                </a:solidFill>
              </a:rPr>
              <a:t>k</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r</a:t>
            </a:r>
            <a:r>
              <a:rPr sz="2800" lang="en-US">
                <a:solidFill>
                  <a:srgbClr val="000000"/>
                </a:solidFill>
              </a:rPr>
              <a:t>e</a:t>
            </a:r>
            <a:r>
              <a:rPr sz="2800" lang="en-US">
                <a:solidFill>
                  <a:srgbClr val="000000"/>
                </a:solidFill>
              </a:rPr>
              <a:t>t</a:t>
            </a:r>
            <a:r>
              <a:rPr sz="2800" lang="en-US">
                <a:solidFill>
                  <a:srgbClr val="000000"/>
                </a:solidFill>
              </a:rPr>
              <a:t>i</a:t>
            </a:r>
            <a:r>
              <a:rPr sz="2800" lang="en-US">
                <a:solidFill>
                  <a:srgbClr val="000000"/>
                </a:solidFill>
              </a:rPr>
              <a:t>p</a:t>
            </a:r>
            <a:r>
              <a:rPr sz="2800" lang="en-US">
                <a:solidFill>
                  <a:srgbClr val="000000"/>
                </a:solidFill>
              </a:rPr>
              <a:t>s</a:t>
            </a:r>
            <a:r>
              <a:rPr sz="2800" lang="en-US">
                <a:solidFill>
                  <a:srgbClr val="000000"/>
                </a:solidFill>
              </a:rPr>
              <a:t>.</a:t>
            </a:r>
            <a:r>
              <a:rPr sz="2800" lang="en-US">
                <a:solidFill>
                  <a:srgbClr val="000000"/>
                </a:solidFill>
              </a:rPr>
              <a:t>f</a:t>
            </a:r>
            <a:r>
              <a:rPr sz="2800" lang="en-US">
                <a:solidFill>
                  <a:srgbClr val="000000"/>
                </a:solidFill>
              </a:rPr>
              <a:t>u</a:t>
            </a:r>
            <a:r>
              <a:rPr sz="2800" lang="en-US">
                <a:solidFill>
                  <a:srgbClr val="000000"/>
                </a:solidFill>
              </a:rPr>
              <a:t>e</a:t>
            </a:r>
            <a:r>
              <a:rPr sz="2800" lang="en-US">
                <a:solidFill>
                  <a:srgbClr val="000000"/>
                </a:solidFill>
              </a:rPr>
              <a:t>l</a:t>
            </a:r>
            <a:r>
              <a:rPr sz="2800" lang="en-US">
                <a:solidFill>
                  <a:srgbClr val="000000"/>
                </a:solidFill>
              </a:rPr>
              <a:t> </a:t>
            </a:r>
            <a:r>
              <a:rPr sz="2800" lang="en-US">
                <a:solidFill>
                  <a:srgbClr val="000000"/>
                </a:solidFill>
              </a:rPr>
              <a:t>e</a:t>
            </a:r>
            <a:r>
              <a:rPr sz="2800" lang="en-US">
                <a:solidFill>
                  <a:srgbClr val="000000"/>
                </a:solidFill>
              </a:rPr>
              <a:t>fficiency </a:t>
            </a:r>
            <a:r>
              <a:rPr sz="2800" lang="en-US">
                <a:solidFill>
                  <a:srgbClr val="000000"/>
                </a:solidFill>
              </a:rPr>
              <a:t>G</a:t>
            </a:r>
            <a:r>
              <a:rPr sz="2800" lang="en-US">
                <a:solidFill>
                  <a:srgbClr val="000000"/>
                </a:solidFill>
              </a:rPr>
              <a:t>u</a:t>
            </a:r>
            <a:r>
              <a:rPr sz="2800" lang="en-US">
                <a:solidFill>
                  <a:srgbClr val="000000"/>
                </a:solidFill>
              </a:rPr>
              <a:t>i</a:t>
            </a:r>
            <a:r>
              <a:rPr sz="2800" lang="en-US">
                <a:solidFill>
                  <a:srgbClr val="000000"/>
                </a:solidFill>
              </a:rPr>
              <a:t>d</a:t>
            </a:r>
            <a:r>
              <a:rPr sz="2800" lang="en-US">
                <a:solidFill>
                  <a:srgbClr val="000000"/>
                </a:solidFill>
              </a:rPr>
              <a:t>e</a:t>
            </a:r>
            <a:r>
              <a:rPr sz="2800" lang="en-US">
                <a:solidFill>
                  <a:srgbClr val="000000"/>
                </a:solidFill>
              </a:rPr>
              <a:t>s</a:t>
            </a:r>
            <a:r>
              <a:rPr sz="2800" lang="en-US">
                <a:solidFill>
                  <a:srgbClr val="000000"/>
                </a:solidFill>
              </a:rPr>
              <a:t>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m</a:t>
            </a:r>
            <a:r>
              <a:rPr sz="2800" lang="en-US">
                <a:solidFill>
                  <a:srgbClr val="000000"/>
                </a:solidFill>
              </a:rPr>
              <a:t>o</a:t>
            </a:r>
            <a:r>
              <a:rPr sz="2800" lang="en-US">
                <a:solidFill>
                  <a:srgbClr val="000000"/>
                </a:solidFill>
              </a:rPr>
              <a:t>r</a:t>
            </a:r>
            <a:r>
              <a:rPr sz="2800" lang="en-US">
                <a:solidFill>
                  <a:srgbClr val="000000"/>
                </a:solidFill>
              </a:rPr>
              <a:t>e</a:t>
            </a:r>
            <a:r>
              <a:rPr sz="2800" lang="en-US">
                <a:solidFill>
                  <a:srgbClr val="000000"/>
                </a:solidFill>
              </a:rPr>
              <a:t>.</a:t>
            </a:r>
            <a:endParaRPr sz="2800" lang="en-IN">
              <a:solidFill>
                <a:srgbClr val="000000"/>
              </a:solidFill>
            </a:endParaRPr>
          </a:p>
          <a:p>
            <a:r>
              <a:rPr sz="2800" lang="en-US">
                <a:solidFill>
                  <a:srgbClr val="000000"/>
                </a:solidFill>
              </a:rPr>
              <a: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i</a:t>
            </a:r>
            <a:r>
              <a:rPr sz="2800" lang="en-US">
                <a:solidFill>
                  <a:srgbClr val="000000"/>
                </a:solidFill>
              </a:rPr>
              <a:t>s</a:t>
            </a:r>
            <a:r>
              <a:rPr sz="2800" lang="en-US">
                <a:solidFill>
                  <a:srgbClr val="000000"/>
                </a:solidFill>
              </a:rPr>
              <a:t> </a:t>
            </a:r>
            <a:r>
              <a:rPr sz="2800" lang="en-US">
                <a:solidFill>
                  <a:srgbClr val="000000"/>
                </a:solidFill>
              </a:rPr>
              <a:t>a</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o</a:t>
            </a:r>
            <a:r>
              <a:rPr sz="2800" lang="en-US">
                <a:solidFill>
                  <a:srgbClr val="000000"/>
                </a:solidFill>
              </a:rPr>
              <a:t>n</a:t>
            </a:r>
            <a:r>
              <a:rPr sz="2800" lang="en-US">
                <a:solidFill>
                  <a:srgbClr val="000000"/>
                </a:solidFill>
              </a:rPr>
              <a:t>t</a:t>
            </a:r>
            <a:r>
              <a:rPr sz="2800" lang="en-US">
                <a:solidFill>
                  <a:srgbClr val="000000"/>
                </a:solidFill>
              </a:rPr>
              <a:t>ent </a:t>
            </a:r>
            <a:r>
              <a:rPr sz="2800" lang="en-US">
                <a:solidFill>
                  <a:srgbClr val="000000"/>
                </a:solidFill>
              </a:rPr>
              <a:t>c</a:t>
            </a:r>
            <a:r>
              <a:rPr sz="2800" lang="en-US">
                <a:solidFill>
                  <a:srgbClr val="000000"/>
                </a:solidFill>
              </a:rPr>
              <a:t>r</a:t>
            </a:r>
            <a:r>
              <a:rPr sz="2800" lang="en-US">
                <a:solidFill>
                  <a:srgbClr val="000000"/>
                </a:solidFill>
              </a:rPr>
              <a:t>e</a:t>
            </a:r>
            <a:r>
              <a:rPr sz="2800" lang="en-US">
                <a:solidFill>
                  <a:srgbClr val="000000"/>
                </a:solidFill>
              </a:rPr>
              <a:t>ation </a:t>
            </a:r>
            <a:r>
              <a:rPr sz="2800" lang="en-US">
                <a:solidFill>
                  <a:srgbClr val="000000"/>
                </a:solidFill>
              </a:rPr>
              <a:t>a</a:t>
            </a:r>
            <a:r>
              <a:rPr sz="2800" lang="en-US">
                <a:solidFill>
                  <a:srgbClr val="000000"/>
                </a:solidFill>
              </a:rPr>
              <a:t>n</a:t>
            </a:r>
            <a:r>
              <a:rPr sz="2800" lang="en-US">
                <a:solidFill>
                  <a:srgbClr val="000000"/>
                </a:solidFill>
              </a:rPr>
              <a:t>d</a:t>
            </a:r>
            <a:r>
              <a:rPr sz="2800" lang="en-US">
                <a:solidFill>
                  <a:srgbClr val="000000"/>
                </a:solidFill>
              </a:rPr>
              <a:t> </a:t>
            </a:r>
            <a:r>
              <a:rPr sz="2800" lang="en-US">
                <a:solidFill>
                  <a:srgbClr val="000000"/>
                </a:solidFill>
              </a:rPr>
              <a:t>c</a:t>
            </a:r>
            <a:r>
              <a:rPr sz="2800" lang="en-US">
                <a:solidFill>
                  <a:srgbClr val="000000"/>
                </a:solidFill>
              </a:rPr>
              <a:t>u</a:t>
            </a:r>
            <a:r>
              <a:rPr sz="2800" lang="en-US">
                <a:solidFill>
                  <a:srgbClr val="000000"/>
                </a:solidFill>
              </a:rPr>
              <a:t>r</a:t>
            </a:r>
            <a:r>
              <a:rPr sz="2800" lang="en-US">
                <a:solidFill>
                  <a:srgbClr val="000000"/>
                </a:solidFill>
              </a:rPr>
              <a:t>a</a:t>
            </a:r>
            <a:r>
              <a:rPr sz="2800" lang="en-US">
                <a:solidFill>
                  <a:srgbClr val="000000"/>
                </a:solidFill>
              </a:rPr>
              <a:t>t</a:t>
            </a:r>
            <a:r>
              <a:rPr sz="2800" lang="en-US">
                <a:solidFill>
                  <a:srgbClr val="000000"/>
                </a:solidFill>
              </a:rPr>
              <a:t>i</a:t>
            </a:r>
            <a:r>
              <a:rPr sz="2800" lang="en-US">
                <a:solidFill>
                  <a:srgbClr val="000000"/>
                </a:solidFill>
              </a:rPr>
              <a:t>on </a:t>
            </a:r>
            <a:r>
              <a:rPr sz="2800" lang="en-US">
                <a:solidFill>
                  <a:srgbClr val="000000"/>
                </a:solidFill>
              </a:rPr>
              <a:t>w</a:t>
            </a:r>
            <a:r>
              <a:rPr sz="2800" lang="en-US">
                <a:solidFill>
                  <a:srgbClr val="000000"/>
                </a:solidFill>
              </a:rPr>
              <a:t>h</a:t>
            </a:r>
            <a:r>
              <a:rPr sz="2800" lang="en-US">
                <a:solidFill>
                  <a:srgbClr val="000000"/>
                </a:solidFill>
              </a:rPr>
              <a:t>i</a:t>
            </a:r>
            <a:r>
              <a:rPr sz="2800" lang="en-US">
                <a:solidFill>
                  <a:srgbClr val="000000"/>
                </a:solidFill>
              </a:rPr>
              <a:t>c</a:t>
            </a:r>
            <a:r>
              <a:rPr sz="2800" lang="en-US">
                <a:solidFill>
                  <a:srgbClr val="000000"/>
                </a:solidFill>
              </a:rPr>
              <a:t>h</a:t>
            </a:r>
            <a:r>
              <a:rPr sz="2800" lang="en-US">
                <a:solidFill>
                  <a:srgbClr val="000000"/>
                </a:solidFill>
              </a:rPr>
              <a:t> </a:t>
            </a:r>
            <a:r>
              <a:rPr sz="2800" lang="en-US">
                <a:solidFill>
                  <a:srgbClr val="000000"/>
                </a:solidFill>
              </a:rPr>
              <a:t>I </a:t>
            </a:r>
            <a:r>
              <a:rPr sz="2800" lang="en-US">
                <a:solidFill>
                  <a:srgbClr val="000000"/>
                </a:solidFill>
              </a:rPr>
              <a:t>lea</a:t>
            </a:r>
            <a:r>
              <a:rPr sz="2800" lang="en-US">
                <a:solidFill>
                  <a:srgbClr val="000000"/>
                </a:solidFill>
              </a:rPr>
              <a:t>r</a:t>
            </a:r>
            <a:r>
              <a:rPr sz="2800" lang="en-US">
                <a:solidFill>
                  <a:srgbClr val="000000"/>
                </a:solidFill>
              </a:rPr>
              <a:t>n</a:t>
            </a:r>
            <a:r>
              <a:rPr sz="2800" lang="en-US">
                <a:solidFill>
                  <a:srgbClr val="000000"/>
                </a:solidFill>
              </a:rPr>
              <a:t>e</a:t>
            </a:r>
            <a:r>
              <a:rPr sz="2800" lang="en-US">
                <a:solidFill>
                  <a:srgbClr val="000000"/>
                </a:solidFill>
              </a:rPr>
              <a:t>d</a:t>
            </a:r>
            <a:r>
              <a:rPr sz="2800" lang="en-US">
                <a:solidFill>
                  <a:srgbClr val="000000"/>
                </a:solidFill>
              </a:rPr>
              <a:t> </a:t>
            </a:r>
            <a:r>
              <a:rPr sz="2800" lang="en-US">
                <a:solidFill>
                  <a:srgbClr val="000000"/>
                </a:solidFill>
              </a:rPr>
              <a:t>d</a:t>
            </a:r>
            <a:r>
              <a:rPr sz="2800" lang="en-US">
                <a:solidFill>
                  <a:srgbClr val="000000"/>
                </a:solidFill>
              </a:rPr>
              <a:t>u</a:t>
            </a:r>
            <a:r>
              <a:rPr sz="2800" lang="en-US">
                <a:solidFill>
                  <a:srgbClr val="000000"/>
                </a:solidFill>
              </a:rPr>
              <a:t>r</a:t>
            </a:r>
            <a:r>
              <a:rPr sz="2800" lang="en-US">
                <a:solidFill>
                  <a:srgbClr val="000000"/>
                </a:solidFill>
              </a:rPr>
              <a:t>i</a:t>
            </a:r>
            <a:r>
              <a:rPr sz="2800" lang="en-US">
                <a:solidFill>
                  <a:srgbClr val="000000"/>
                </a:solidFill>
              </a:rPr>
              <a:t>ng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project</a:t>
            </a:r>
            <a:r>
              <a:rPr sz="2800" lang="en-US">
                <a:solidFill>
                  <a:srgbClr val="000000"/>
                </a:solidFill>
              </a:rPr>
              <a:t>.</a:t>
            </a:r>
            <a:endParaRPr sz="2800" lang="en-IN">
              <a:solidFill>
                <a:srgbClr val="000000"/>
              </a:solidFill>
            </a:endParaRPr>
          </a:p>
        </p:txBody>
      </p:sp>
      <p:sp>
        <p:nvSpPr>
          <p:cNvPr id="1048692" name=""/>
          <p:cNvSpPr txBox="1"/>
          <p:nvPr/>
        </p:nvSpPr>
        <p:spPr>
          <a:xfrm>
            <a:off x="7258617" y="5928361"/>
            <a:ext cx="1885382" cy="929639"/>
          </a:xfrm>
          <a:prstGeom prst="rect"/>
        </p:spPr>
        <p:txBody>
          <a:bodyPr rtlCol="0" wrap="square">
            <a:spAutoFit/>
          </a:bodyPr>
          <a:p>
            <a:r>
              <a:rPr b="1" sz="2800" lang="en-US">
                <a:solidFill>
                  <a:srgbClr val="000000"/>
                </a:solidFill>
              </a:rPr>
              <a:t>B</a:t>
            </a:r>
            <a:r>
              <a:rPr b="1" sz="2800" lang="en-US">
                <a:solidFill>
                  <a:srgbClr val="000000"/>
                </a:solidFill>
              </a:rPr>
              <a:t>y</a:t>
            </a:r>
            <a:r>
              <a:rPr b="1" sz="2800" lang="en-US">
                <a:solidFill>
                  <a:srgbClr val="000000"/>
                </a:solidFill>
              </a:rPr>
              <a:t> </a:t>
            </a:r>
            <a:endParaRPr sz="2800" lang="en-IN">
              <a:solidFill>
                <a:srgbClr val="000000"/>
              </a:solidFill>
            </a:endParaRPr>
          </a:p>
          <a:p>
            <a:r>
              <a:rPr b="1" sz="2800" lang="en-US">
                <a:solidFill>
                  <a:srgbClr val="000000"/>
                </a:solidFill>
              </a:rPr>
              <a:t>C</a:t>
            </a:r>
            <a:r>
              <a:rPr b="1" sz="2800" lang="en-US">
                <a:solidFill>
                  <a:srgbClr val="000000"/>
                </a:solidFill>
              </a:rPr>
              <a:t>.</a:t>
            </a:r>
            <a:r>
              <a:rPr b="1" sz="2800" lang="en-US">
                <a:solidFill>
                  <a:srgbClr val="000000"/>
                </a:solidFill>
              </a:rPr>
              <a:t>R</a:t>
            </a:r>
            <a:r>
              <a:rPr b="1" sz="2800" lang="en-US">
                <a:solidFill>
                  <a:srgbClr val="000000"/>
                </a:solidFill>
              </a:rPr>
              <a:t>o</a:t>
            </a:r>
            <a:r>
              <a:rPr b="1" sz="2800" lang="en-US">
                <a:solidFill>
                  <a:srgbClr val="000000"/>
                </a:solidFill>
              </a:rPr>
              <a:t>h</a:t>
            </a:r>
            <a:r>
              <a:rPr b="1" sz="2800" lang="en-US">
                <a:solidFill>
                  <a:srgbClr val="000000"/>
                </a:solidFill>
              </a:rPr>
              <a:t>i</a:t>
            </a:r>
            <a:r>
              <a:rPr b="1" sz="2800" lang="en-US">
                <a:solidFill>
                  <a:srgbClr val="000000"/>
                </a:solidFill>
              </a:rPr>
              <a:t>n</a:t>
            </a:r>
            <a:r>
              <a:rPr b="1" sz="2800" lang="en-US">
                <a:solidFill>
                  <a:srgbClr val="000000"/>
                </a:solidFill>
              </a:rPr>
              <a:t>i</a:t>
            </a:r>
            <a:endParaRPr sz="2800" lang="en-I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800">
        <p:circ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599" name="Title 1"/>
          <p:cNvSpPr>
            <a:spLocks noGrp="1"/>
          </p:cNvSpPr>
          <p:nvPr>
            <p:ph type="title"/>
          </p:nvPr>
        </p:nvSpPr>
        <p:spPr/>
        <p:txBody>
          <a:bodyPr/>
          <a:p>
            <a:r>
              <a:rPr dirty="0" lang="en-US" smtClean="0"/>
              <a:t>topics</a:t>
            </a:r>
            <a:endParaRPr dirty="0" lang="en-IN"/>
          </a:p>
        </p:txBody>
      </p:sp>
      <p:sp>
        <p:nvSpPr>
          <p:cNvPr id="1048600" name="Content Placeholder 2"/>
          <p:cNvSpPr>
            <a:spLocks noGrp="1"/>
          </p:cNvSpPr>
          <p:nvPr>
            <p:ph idx="1"/>
          </p:nvPr>
        </p:nvSpPr>
        <p:spPr/>
        <p:txBody>
          <a:bodyPr>
            <a:normAutofit lnSpcReduction="10000"/>
          </a:bodyPr>
          <a:p>
            <a:r>
              <a:rPr dirty="0" lang="en-US" smtClean="0"/>
              <a:t>SEO O</a:t>
            </a:r>
            <a:r>
              <a:rPr dirty="0" lang="en-US" smtClean="0"/>
              <a:t>F</a:t>
            </a:r>
            <a:r>
              <a:rPr dirty="0" lang="en-US" smtClean="0"/>
              <a:t> </a:t>
            </a:r>
            <a:r>
              <a:rPr dirty="0" lang="en-US" smtClean="0"/>
              <a:t>M</a:t>
            </a:r>
            <a:r>
              <a:rPr dirty="0" lang="en-US" smtClean="0"/>
              <a:t>A</a:t>
            </a:r>
            <a:r>
              <a:rPr dirty="0" lang="en-US" smtClean="0"/>
              <a:t>R</a:t>
            </a:r>
            <a:r>
              <a:rPr dirty="0" lang="en-US" smtClean="0"/>
              <a:t>U</a:t>
            </a:r>
            <a:r>
              <a:rPr dirty="0" lang="en-US" smtClean="0"/>
              <a:t>T</a:t>
            </a:r>
            <a:r>
              <a:rPr dirty="0" lang="en-US" smtClean="0"/>
              <a:t>I</a:t>
            </a:r>
            <a:r>
              <a:rPr dirty="0" lang="en-US" smtClean="0"/>
              <a:t> </a:t>
            </a:r>
            <a:r>
              <a:rPr dirty="0" lang="en-US" smtClean="0"/>
              <a:t>S</a:t>
            </a:r>
            <a:r>
              <a:rPr dirty="0" lang="en-US" smtClean="0"/>
              <a:t>U</a:t>
            </a:r>
            <a:r>
              <a:rPr dirty="0" lang="en-US" smtClean="0"/>
              <a:t>Z</a:t>
            </a:r>
            <a:r>
              <a:rPr dirty="0" lang="en-US" smtClean="0"/>
              <a:t>U</a:t>
            </a:r>
            <a:r>
              <a:rPr dirty="0" lang="en-US" smtClean="0"/>
              <a:t>K</a:t>
            </a:r>
            <a:r>
              <a:rPr dirty="0" lang="en-US" smtClean="0"/>
              <a:t>I</a:t>
            </a:r>
            <a:endParaRPr altLang="en-US" lang="zh-CN"/>
          </a:p>
          <a:p>
            <a:r>
              <a:rPr dirty="0" lang="en-US" smtClean="0"/>
              <a:t>KPI OF </a:t>
            </a:r>
            <a:r>
              <a:rPr dirty="0" lang="en-US" smtClean="0"/>
              <a:t>M</a:t>
            </a:r>
            <a:r>
              <a:rPr dirty="0" lang="en-US" smtClean="0"/>
              <a:t>A</a:t>
            </a:r>
            <a:r>
              <a:rPr dirty="0" lang="en-US" smtClean="0"/>
              <a:t>R</a:t>
            </a:r>
            <a:r>
              <a:rPr dirty="0" lang="en-US" smtClean="0"/>
              <a:t>U</a:t>
            </a:r>
            <a:r>
              <a:rPr dirty="0" lang="en-US" smtClean="0"/>
              <a:t>T</a:t>
            </a:r>
            <a:r>
              <a:rPr dirty="0" lang="en-US" smtClean="0"/>
              <a:t>i</a:t>
            </a:r>
            <a:r>
              <a:rPr dirty="0" lang="en-US" smtClean="0"/>
              <a:t> </a:t>
            </a:r>
            <a:r>
              <a:rPr dirty="0" lang="en-US" smtClean="0"/>
              <a:t>S</a:t>
            </a:r>
            <a:r>
              <a:rPr dirty="0" lang="en-US" smtClean="0"/>
              <a:t>U</a:t>
            </a:r>
            <a:r>
              <a:rPr dirty="0" lang="en-US" smtClean="0"/>
              <a:t>Z</a:t>
            </a:r>
            <a:r>
              <a:rPr dirty="0" lang="en-US" smtClean="0"/>
              <a:t>U</a:t>
            </a:r>
            <a:r>
              <a:rPr dirty="0" lang="en-US" smtClean="0"/>
              <a:t>K</a:t>
            </a:r>
            <a:r>
              <a:rPr dirty="0" lang="en-US" smtClean="0"/>
              <a:t>I</a:t>
            </a:r>
            <a:r>
              <a:rPr dirty="0" lang="en-US" smtClean="0"/>
              <a:t> </a:t>
            </a:r>
            <a:r>
              <a:rPr dirty="0" lang="en-US" smtClean="0"/>
              <a:t>C</a:t>
            </a:r>
            <a:r>
              <a:rPr dirty="0" lang="en-US" smtClean="0"/>
              <a:t>A</a:t>
            </a:r>
            <a:r>
              <a:rPr dirty="0" lang="en-US" smtClean="0"/>
              <a:t>R</a:t>
            </a:r>
            <a:r>
              <a:rPr dirty="0" lang="en-US" smtClean="0"/>
              <a:t>S</a:t>
            </a:r>
            <a:endParaRPr altLang="en-US" lang="zh-CN"/>
          </a:p>
          <a:p>
            <a:r>
              <a:rPr dirty="0" lang="en-US" smtClean="0"/>
              <a:t>SITUATION  ANALYSIS,SWOT</a:t>
            </a:r>
          </a:p>
          <a:p>
            <a:r>
              <a:rPr dirty="0" lang="en-US" smtClean="0"/>
              <a:t>CONSUMER BEHAVIOR,PERCEPTION</a:t>
            </a:r>
          </a:p>
          <a:p>
            <a:r>
              <a:rPr dirty="0" lang="en-US" smtClean="0"/>
              <a:t>SEGMENTATION&amp;TARGET MARKETS</a:t>
            </a:r>
          </a:p>
          <a:p>
            <a:r>
              <a:rPr dirty="0" lang="en-US" smtClean="0"/>
              <a:t>POSITIONING</a:t>
            </a:r>
          </a:p>
          <a:p>
            <a:r>
              <a:rPr dirty="0" lang="en-US" smtClean="0"/>
              <a:t>BRAND POSITIONING</a:t>
            </a:r>
          </a:p>
          <a:p>
            <a:r>
              <a:rPr dirty="0" lang="en-US" smtClean="0"/>
              <a:t>MARKETING MIX</a:t>
            </a:r>
          </a:p>
          <a:p>
            <a:r>
              <a:rPr dirty="0" lang="en-US" smtClean="0"/>
              <a:t>PROBLEMS &amp; CHALLENGES</a:t>
            </a:r>
          </a:p>
          <a:p>
            <a:r>
              <a:rPr dirty="0" lang="en-US" smtClean="0"/>
              <a:t>REFERNCES</a:t>
            </a:r>
          </a:p>
          <a:p>
            <a:endParaRPr dirty="0" lang="en-IN"/>
          </a:p>
        </p:txBody>
      </p:sp>
      <p:pic>
        <p:nvPicPr>
          <p:cNvPr id="2097156" name="Picture 2"/>
          <p:cNvPicPr>
            <a:picLocks noChangeAspect="1" noChangeArrowheads="1"/>
          </p:cNvPicPr>
          <p:nvPr/>
        </p:nvPicPr>
        <p:blipFill>
          <a:blip xmlns:r="http://schemas.openxmlformats.org/officeDocument/2006/relationships" r:embed="rId1"/>
          <a:srcRect l="16161" r="16161"/>
          <a:stretch>
            <a:fillRect/>
          </a:stretch>
        </p:blipFill>
        <p:spPr bwMode="auto">
          <a:xfrm>
            <a:off x="5508104" y="620688"/>
            <a:ext cx="2876550" cy="2228850"/>
          </a:xfrm>
          <a:prstGeom prst="rect"/>
          <a:noFill/>
          <a:ln>
            <a:noFill/>
          </a:ln>
          <a:effectLst/>
        </p:spPr>
      </p:pic>
      <p:pic>
        <p:nvPicPr>
          <p:cNvPr id="2097157"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298"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5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1" name="Title 1"/>
          <p:cNvSpPr>
            <a:spLocks noGrp="1"/>
          </p:cNvSpPr>
          <p:nvPr>
            <p:ph type="title"/>
          </p:nvPr>
        </p:nvSpPr>
        <p:spPr>
          <a:xfrm>
            <a:off x="395536" y="260648"/>
            <a:ext cx="8229600" cy="1143000"/>
          </a:xfrm>
        </p:spPr>
        <p:txBody>
          <a:bodyPr/>
          <a:p>
            <a:r>
              <a:rPr dirty="0" lang="en-US" smtClean="0"/>
              <a:t>SEO</a:t>
            </a:r>
            <a:endParaRPr dirty="0" lang="en-IN"/>
          </a:p>
        </p:txBody>
      </p:sp>
      <p:sp>
        <p:nvSpPr>
          <p:cNvPr id="1048602" name="Content Placeholder 3"/>
          <p:cNvSpPr>
            <a:spLocks noGrp="1"/>
          </p:cNvSpPr>
          <p:nvPr>
            <p:ph idx="1"/>
          </p:nvPr>
        </p:nvSpPr>
        <p:spPr>
          <a:xfrm>
            <a:off x="-396428" y="1251637"/>
            <a:ext cx="9324528" cy="5832648"/>
          </a:xfrm>
        </p:spPr>
        <p:txBody>
          <a:bodyPr>
            <a:normAutofit fontScale="54167" lnSpcReduction="20000"/>
          </a:bodyPr>
          <a:p>
            <a:r>
              <a:rPr dirty="0" lang="en-US"/>
              <a:t>Search Engine Optimization (SEO) is crucial for businesses like Apollo Tyres to enhance their online visibility and reach potential customers. Here are some SEO strategies and recommendations specifically tailored for Apollo Tyres:</a:t>
            </a:r>
          </a:p>
          <a:p>
            <a:r>
              <a:rPr b="1" dirty="0" lang="en-US"/>
              <a:t>Keyword Research:</a:t>
            </a:r>
            <a:endParaRPr dirty="0" lang="en-US"/>
          </a:p>
          <a:p>
            <a:pPr lvl="1"/>
            <a:r>
              <a:rPr dirty="0" lang="en-US"/>
              <a:t>Identify relevant keywords and phrases related to Apollo </a:t>
            </a:r>
            <a:r>
              <a:rPr dirty="0" lang="en-US" err="1"/>
              <a:t>Tyres'</a:t>
            </a:r>
            <a:r>
              <a:rPr dirty="0" lang="en-US"/>
              <a:t> products, services, and industry. Tools like Google Keyword Planner can help in this process.</a:t>
            </a:r>
          </a:p>
          <a:p>
            <a:pPr lvl="1"/>
            <a:r>
              <a:rPr dirty="0" lang="en-US"/>
              <a:t>Focus on long-tail keywords that are specific to tire types, applications, and geographical locations.</a:t>
            </a:r>
          </a:p>
          <a:p>
            <a:r>
              <a:rPr b="1" dirty="0" lang="en-US"/>
              <a:t>On-Page SEO:</a:t>
            </a:r>
            <a:endParaRPr dirty="0" lang="en-US"/>
          </a:p>
          <a:p>
            <a:pPr lvl="1"/>
            <a:r>
              <a:rPr dirty="0" lang="en-US"/>
              <a:t>Optimize meta titles, meta descriptions, and header tags (H1, H2, etc.) on the website to include target keywords.</a:t>
            </a:r>
          </a:p>
          <a:p>
            <a:pPr lvl="1"/>
            <a:r>
              <a:rPr dirty="0" lang="en-US"/>
              <a:t>Create high-quality, informative, and engaging content that incorporates keywords naturally.</a:t>
            </a:r>
          </a:p>
          <a:p>
            <a:pPr lvl="1"/>
            <a:r>
              <a:rPr dirty="0" lang="en-US"/>
              <a:t>Use keyword-rich alt tags for images and optimize image file names.</a:t>
            </a:r>
          </a:p>
          <a:p>
            <a:r>
              <a:rPr b="1" dirty="0" lang="en-US"/>
              <a:t>Technical SEO:</a:t>
            </a:r>
            <a:endParaRPr dirty="0" lang="en-US"/>
          </a:p>
          <a:p>
            <a:pPr lvl="1"/>
            <a:r>
              <a:rPr dirty="0" lang="en-US"/>
              <a:t>Ensure the website has a responsive design that works well on both desktop and mobile devices.</a:t>
            </a:r>
          </a:p>
          <a:p>
            <a:pPr lvl="1"/>
            <a:r>
              <a:rPr dirty="0" lang="en-US"/>
              <a:t>Improve page loading speed for better user experience, as page speed is a ranking factor.</a:t>
            </a:r>
          </a:p>
          <a:p>
            <a:pPr lvl="1"/>
            <a:r>
              <a:rPr dirty="0" lang="en-US"/>
              <a:t>Implement HTTPS for a secure website and use structured data markup (schema.org) to enhance search engine listings.</a:t>
            </a:r>
          </a:p>
          <a:p>
            <a:r>
              <a:rPr b="1" dirty="0" lang="en-US"/>
              <a:t>Local SEO:</a:t>
            </a:r>
            <a:endParaRPr dirty="0" lang="en-US"/>
          </a:p>
          <a:p>
            <a:pPr lvl="1"/>
            <a:r>
              <a:rPr dirty="0" lang="en-US"/>
              <a:t>Create and optimize a Google My Business (GMB) listing for each physical location of Apollo Tyres.</a:t>
            </a:r>
          </a:p>
          <a:p>
            <a:pPr lvl="1"/>
            <a:r>
              <a:rPr dirty="0" lang="en-US"/>
              <a:t>Encourage customer reviews and respond to them promptly.</a:t>
            </a:r>
          </a:p>
          <a:p>
            <a:pPr lvl="1"/>
            <a:r>
              <a:rPr dirty="0" lang="en-US"/>
              <a:t>Consistently maintain accurate NAP (Name, Address, Phone Number) information on the website and across online directories.</a:t>
            </a:r>
          </a:p>
          <a:p>
            <a:r>
              <a:rPr b="1" dirty="0" lang="en-US"/>
              <a:t>Content Marketing:</a:t>
            </a:r>
            <a:endParaRPr dirty="0" lang="en-US"/>
          </a:p>
          <a:p>
            <a:pPr lvl="1"/>
            <a:r>
              <a:rPr dirty="0" lang="en-US"/>
              <a:t>Develop a blog or resource section on the website where you can regularly publish informative articles, guides, and content related to tires, automotive safety, and maintenance.</a:t>
            </a:r>
          </a:p>
          <a:p>
            <a:pPr lvl="1"/>
            <a:r>
              <a:rPr dirty="0" lang="en-US"/>
              <a:t>Share this content on social media and relevant forums to attract backlinks.</a:t>
            </a:r>
          </a:p>
          <a:p>
            <a:r>
              <a:rPr b="1" dirty="0" lang="en-US"/>
              <a:t>Link Building:</a:t>
            </a:r>
            <a:endParaRPr dirty="0" lang="en-US"/>
          </a:p>
          <a:p>
            <a:pPr lvl="1"/>
            <a:r>
              <a:rPr dirty="0" lang="en-US"/>
              <a:t>Build high-quality, authoritative backlinks from relevant sources in the automotive and tire industry. Focus on guest posting, outreach, and partnerships.</a:t>
            </a:r>
          </a:p>
          <a:p>
            <a:pPr lvl="1"/>
            <a:r>
              <a:rPr dirty="0" lang="en-US"/>
              <a:t>Disavow or remove toxic backlinks to maintain a healthy link profile.</a:t>
            </a:r>
          </a:p>
        </p:txBody>
      </p:sp>
      <p:pic>
        <p:nvPicPr>
          <p:cNvPr id="2097158"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pic>
        <p:nvPicPr>
          <p:cNvPr id="2097159" name=""/>
          <p:cNvPicPr>
            <a:picLocks/>
          </p:cNvPicPr>
          <p:nvPr/>
        </p:nvPicPr>
        <p:blipFill>
          <a:blip xmlns:r="http://schemas.openxmlformats.org/officeDocument/2006/relationships" r:embed="rId4"/>
          <a:stretch>
            <a:fillRect/>
          </a:stretch>
        </p:blipFill>
        <p:spPr>
          <a:xfrm rot="0">
            <a:off x="0" y="454300"/>
            <a:ext cx="8850148" cy="662998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041"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5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06" name="Rectangle 1"/>
          <p:cNvSpPr/>
          <p:nvPr/>
        </p:nvSpPr>
        <p:spPr>
          <a:xfrm>
            <a:off x="179512" y="31244"/>
            <a:ext cx="8640960" cy="6492239"/>
          </a:xfrm>
          <a:prstGeom prst="rect"/>
        </p:spPr>
        <p:txBody>
          <a:bodyPr wrap="square">
            <a:spAutoFit/>
          </a:bodyPr>
          <a:p>
            <a:r>
              <a:rPr b="1" dirty="0" lang="en-US"/>
              <a:t>User Experience (UX):</a:t>
            </a:r>
            <a:endParaRPr dirty="0" lang="en-US"/>
          </a:p>
          <a:p>
            <a:pPr lvl="1"/>
            <a:r>
              <a:rPr dirty="0" lang="en-US"/>
              <a:t>Prioritize user experience by ensuring your website is easy to navigate, has a clear site structure, and provides valuable information to visitors.</a:t>
            </a:r>
          </a:p>
          <a:p>
            <a:pPr lvl="1"/>
            <a:r>
              <a:rPr dirty="0" lang="en-US"/>
              <a:t>Implement breadcrumbs and a user-friendly navigation menu.</a:t>
            </a:r>
          </a:p>
          <a:p>
            <a:r>
              <a:rPr b="1" dirty="0" lang="en-US"/>
              <a:t>Mobile Optimization:</a:t>
            </a:r>
            <a:endParaRPr dirty="0" lang="en-US"/>
          </a:p>
          <a:p>
            <a:pPr lvl="1"/>
            <a:r>
              <a:rPr dirty="0" lang="en-US"/>
              <a:t>Optimize the website for mobile users, as Google's algorithm favors mobile-friendly sites. Use responsive design and ensure mobile pages load quickly.</a:t>
            </a:r>
          </a:p>
          <a:p>
            <a:r>
              <a:rPr b="1" dirty="0" lang="en-US"/>
              <a:t>Local Citations:</a:t>
            </a:r>
            <a:endParaRPr dirty="0" lang="en-US"/>
          </a:p>
          <a:p>
            <a:pPr lvl="1"/>
            <a:r>
              <a:rPr dirty="0" lang="en-US"/>
              <a:t>Ensure Apollo </a:t>
            </a:r>
            <a:r>
              <a:rPr dirty="0" lang="en-US" err="1"/>
              <a:t>Tyres'</a:t>
            </a:r>
            <a:r>
              <a:rPr dirty="0" lang="en-US"/>
              <a:t> business information is consistent across local directories, such as Yelp, Yellow Pages, and industry-specific platforms.</a:t>
            </a:r>
          </a:p>
          <a:p>
            <a:pPr lvl="1"/>
            <a:r>
              <a:rPr dirty="0" lang="en-US"/>
              <a:t>Verify and claim business listings on relevant platforms.</a:t>
            </a:r>
          </a:p>
          <a:p>
            <a:r>
              <a:rPr b="1" dirty="0" lang="en-US"/>
              <a:t>Analytics and Monitoring:</a:t>
            </a:r>
            <a:endParaRPr dirty="0" lang="en-US"/>
          </a:p>
          <a:p>
            <a:pPr lvl="1"/>
            <a:r>
              <a:rPr dirty="0" lang="en-US"/>
              <a:t>Regularly monitor website performance using tools like Google Analytics and Google Search Console. Analyze traffic, rankings, and user behavior to make data-driven decisions.</a:t>
            </a:r>
          </a:p>
          <a:p>
            <a:r>
              <a:rPr b="1" dirty="0" lang="en-US"/>
              <a:t>Regular Updates:</a:t>
            </a:r>
            <a:endParaRPr dirty="0" lang="en-US"/>
          </a:p>
          <a:p>
            <a:pPr lvl="1"/>
            <a:r>
              <a:rPr dirty="0" lang="en-US"/>
              <a:t>Keep the website content and information up to date. This includes product listings, prices, and any changes in services or locations.</a:t>
            </a:r>
          </a:p>
          <a:p>
            <a:r>
              <a:rPr b="1" dirty="0" lang="en-US"/>
              <a:t>Social Media:</a:t>
            </a:r>
            <a:endParaRPr dirty="0" lang="en-US"/>
          </a:p>
          <a:p>
            <a:pPr lvl="1"/>
            <a:r>
              <a:rPr dirty="0" lang="en-US"/>
              <a:t>Maintain an active presence on social media platforms to engage with the audience, share valuable content, and drive traffic to the website.</a:t>
            </a:r>
          </a:p>
          <a:p>
            <a:r>
              <a:rPr dirty="0" lang="en-US"/>
              <a:t>Remember that SEO is an ongoing process, and it may take some time to see significant results. Regularly review and adapt your SEO strategy to align with changes in search engine algorithms and market dynamics.</a:t>
            </a:r>
          </a:p>
        </p:txBody>
      </p:sp>
      <p:pic>
        <p:nvPicPr>
          <p:cNvPr id="2097160"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663"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07" name="Rectangle 1"/>
          <p:cNvSpPr/>
          <p:nvPr/>
        </p:nvSpPr>
        <p:spPr>
          <a:xfrm>
            <a:off x="0" y="1052736"/>
            <a:ext cx="8964488" cy="5692140"/>
          </a:xfrm>
          <a:prstGeom prst="rect"/>
        </p:spPr>
        <p:txBody>
          <a:bodyPr wrap="square">
            <a:spAutoFit/>
          </a:bodyPr>
          <a:p>
            <a:r>
              <a:rPr dirty="0" lang="en-US"/>
              <a:t>Key Performance Indicators (KPIs) for Apollo Tyres, a tire manufacturing company, may include a variety of metrics to measure their performance in different aspects of their business. Here are some potential KPIs for Apollo Tyres:</a:t>
            </a:r>
          </a:p>
          <a:p>
            <a:r>
              <a:rPr b="1" dirty="0" lang="en-US"/>
              <a:t>Revenue:</a:t>
            </a:r>
            <a:r>
              <a:rPr dirty="0" lang="en-US"/>
              <a:t> Tracking total revenue and revenue growth over time is a fundamental KPI for any company, including Apollo Tyres.</a:t>
            </a:r>
          </a:p>
          <a:p>
            <a:r>
              <a:rPr b="1" dirty="0" lang="en-US"/>
              <a:t>Profit Margin:</a:t>
            </a:r>
            <a:r>
              <a:rPr dirty="0" lang="en-US"/>
              <a:t> Monitoring the company's profit margins to ensure they are operating efficiently and effectively.</a:t>
            </a:r>
          </a:p>
          <a:p>
            <a:r>
              <a:rPr b="1" dirty="0" lang="en-US"/>
              <a:t>Market Share:</a:t>
            </a:r>
            <a:r>
              <a:rPr dirty="0" lang="en-US"/>
              <a:t> Measuring their market share in the tire industry and comparing it to competitors.</a:t>
            </a:r>
          </a:p>
          <a:p>
            <a:r>
              <a:rPr b="1" dirty="0" lang="en-US"/>
              <a:t>Sales Volume:</a:t>
            </a:r>
            <a:r>
              <a:rPr dirty="0" lang="en-US"/>
              <a:t> Tracking the number of tires sold, either by type or region, to gauge market demand and their own sales performance.</a:t>
            </a:r>
          </a:p>
          <a:p>
            <a:r>
              <a:rPr b="1" dirty="0" lang="en-US"/>
              <a:t>Quality Metrics:</a:t>
            </a:r>
            <a:r>
              <a:rPr dirty="0" lang="en-US"/>
              <a:t> Monitoring metrics related to tire quality, such as defect rates, warranty claims, and customer complaints, to ensure product quality meets or exceeds industry standards.</a:t>
            </a:r>
          </a:p>
          <a:p>
            <a:r>
              <a:rPr b="1" dirty="0" lang="en-US"/>
              <a:t>Manufacturing Efficiency:</a:t>
            </a:r>
            <a:r>
              <a:rPr dirty="0" lang="en-US"/>
              <a:t> Measuring production efficiency, including factors like production downtime, waste reduction, and process improvements.</a:t>
            </a:r>
          </a:p>
          <a:p>
            <a:r>
              <a:rPr b="1" dirty="0" lang="en-US"/>
              <a:t>Customer Satisfaction:</a:t>
            </a:r>
            <a:r>
              <a:rPr dirty="0" lang="en-US"/>
              <a:t> Surveying customers for feedback and satisfaction ratings to ensure that products and services meet their expectations.</a:t>
            </a:r>
          </a:p>
          <a:p>
            <a:r>
              <a:rPr b="1" dirty="0" lang="en-US"/>
              <a:t>Distribution and Logistics:</a:t>
            </a:r>
            <a:r>
              <a:rPr dirty="0" lang="en-US"/>
              <a:t> KPIs related to distribution efficiency, including on-time deliveries, order accuracy, and supply chain performance.</a:t>
            </a:r>
          </a:p>
          <a:p>
            <a:endParaRPr dirty="0" lang="en-US"/>
          </a:p>
        </p:txBody>
      </p:sp>
      <p:pic>
        <p:nvPicPr>
          <p:cNvPr id="2097161"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786"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8" name="Rectangle 1"/>
          <p:cNvSpPr/>
          <p:nvPr/>
        </p:nvSpPr>
        <p:spPr>
          <a:xfrm>
            <a:off x="130344" y="931208"/>
            <a:ext cx="9036496" cy="5692140"/>
          </a:xfrm>
          <a:prstGeom prst="rect"/>
        </p:spPr>
        <p:txBody>
          <a:bodyPr wrap="square">
            <a:spAutoFit/>
          </a:bodyPr>
          <a:p>
            <a:r>
              <a:rPr b="1" dirty="0" lang="en-US"/>
              <a:t>Environmental Metrics:</a:t>
            </a:r>
            <a:r>
              <a:rPr dirty="0" lang="en-US"/>
              <a:t> Monitoring sustainability KPIs, such as energy consumption, emissions, and waste reduction, to assess their environmental impact and sustainability efforts.</a:t>
            </a:r>
          </a:p>
          <a:p>
            <a:r>
              <a:rPr b="1" dirty="0" lang="en-US"/>
              <a:t>Research and Development:</a:t>
            </a:r>
            <a:r>
              <a:rPr dirty="0" lang="en-US"/>
              <a:t> Tracking investments in R&amp;D and innovation, and assessing the success of new product launches.</a:t>
            </a:r>
          </a:p>
          <a:p>
            <a:r>
              <a:rPr b="1" dirty="0" lang="en-US"/>
              <a:t>Employee Satisfaction:</a:t>
            </a:r>
            <a:r>
              <a:rPr dirty="0" lang="en-US"/>
              <a:t> Measuring employee satisfaction and engagement to ensure a motivated and productive workforce.</a:t>
            </a:r>
          </a:p>
          <a:p>
            <a:r>
              <a:rPr b="1" dirty="0" lang="en-US"/>
              <a:t>Safety Records:</a:t>
            </a:r>
            <a:r>
              <a:rPr dirty="0" lang="en-US"/>
              <a:t> Keeping track of safety incidents and ensuring a safe working environment for employees.</a:t>
            </a:r>
          </a:p>
          <a:p>
            <a:r>
              <a:rPr b="1" dirty="0" lang="en-US"/>
              <a:t>Financial Health:</a:t>
            </a:r>
            <a:r>
              <a:rPr dirty="0" lang="en-US"/>
              <a:t> Assessing the company's financial health through metrics like debt levels, cash flow, and liquidity.</a:t>
            </a:r>
          </a:p>
          <a:p>
            <a:r>
              <a:rPr b="1" dirty="0" lang="en-US"/>
              <a:t>Brand Awareness:</a:t>
            </a:r>
            <a:r>
              <a:rPr dirty="0" lang="en-US"/>
              <a:t> Monitoring metrics related to brand recognition, such as social media mentions, brand sentiment, and advertising effectiveness.</a:t>
            </a:r>
          </a:p>
          <a:p>
            <a:r>
              <a:rPr b="1" dirty="0" lang="en-US"/>
              <a:t>Supplier Performance:</a:t>
            </a:r>
            <a:r>
              <a:rPr dirty="0" lang="en-US"/>
              <a:t> Evaluating the performance of suppliers in terms of quality, reliability, and cost-effectiveness.</a:t>
            </a:r>
          </a:p>
          <a:p>
            <a:r>
              <a:rPr b="1" dirty="0" lang="en-US"/>
              <a:t>Compliance Metrics:</a:t>
            </a:r>
            <a:r>
              <a:rPr dirty="0" lang="en-US"/>
              <a:t> Ensuring that the company adheres to regulatory and compliance requirements, both in terms of product safety and environmental standards.</a:t>
            </a:r>
          </a:p>
          <a:p>
            <a:r>
              <a:rPr dirty="0" lang="en-US"/>
              <a:t>These KPIs can provide valuable insights into Apollo </a:t>
            </a:r>
            <a:r>
              <a:rPr dirty="0" lang="en-US" err="1"/>
              <a:t>Tyres'</a:t>
            </a:r>
            <a:r>
              <a:rPr dirty="0" lang="en-US"/>
              <a:t> performance in various areas of their business, allowing them to make data-driven decisions and continually improve their operations. It's essential for Apollo Tyres to choose the KPIs that align with their strategic objectives and industry benchmarks.</a:t>
            </a:r>
          </a:p>
        </p:txBody>
      </p:sp>
      <p:pic>
        <p:nvPicPr>
          <p:cNvPr id="2097162"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786"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63" name="Picture 2"/>
          <p:cNvPicPr>
            <a:picLocks noChangeAspect="1" noChangeArrowheads="1"/>
          </p:cNvPicPr>
          <p:nvPr/>
        </p:nvPicPr>
        <p:blipFill>
          <a:blip xmlns:r="http://schemas.openxmlformats.org/officeDocument/2006/relationships" r:embed="rId1"/>
          <a:srcRect l="57" r="57"/>
          <a:stretch>
            <a:fillRect/>
          </a:stretch>
        </p:blipFill>
        <p:spPr bwMode="auto">
          <a:xfrm>
            <a:off x="0" y="3412"/>
            <a:ext cx="9144000" cy="6858000"/>
          </a:xfrm>
          <a:prstGeom prst="rect"/>
          <a:noFill/>
          <a:ln>
            <a:noFill/>
          </a:ln>
          <a:effectLst/>
        </p:spPr>
      </p:pic>
      <p:pic>
        <p:nvPicPr>
          <p:cNvPr id="2097164"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8440738" y="6154738"/>
            <a:ext cx="487362" cy="48736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622" p14:dur="800">
        <p:circ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ivic">
      <a:dk1>
        <a:sysClr lastClr="000000" val="windowText"/>
      </a:dk1>
      <a:lt1>
        <a:sysClr lastClr="FFFFFF" val="window"/>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algn="ctr" blurRad="57150" dir="5400000" dist="38100" rotWithShape="0">
              <a:schemeClr val="phClr">
                <a:shade val="9000"/>
                <a:alpha val="48000"/>
                <a:satMod val="105000"/>
              </a:schemeClr>
            </a:outerShdw>
          </a:effectLst>
        </a:effectStyle>
        <a:effectStyle>
          <a:effectLst>
            <a:outerShdw algn="ctr" blurRad="57150" dir="5400000" dist="38100" rotWithShape="0">
              <a:schemeClr val="phClr">
                <a:shade val="9000"/>
                <a:alpha val="48000"/>
                <a:satMod val="105000"/>
              </a:schemeClr>
            </a:outerShdw>
          </a:effectLst>
        </a:effectStyle>
        <a:effectStyle>
          <a:effectLst>
            <a:outerShdw algn="ctr" blurRad="57150" dir="5400000" dist="38100" rotWithShape="0">
              <a:schemeClr val="phClr">
                <a:shade val="9000"/>
                <a:alpha val="48000"/>
                <a:satMod val="105000"/>
              </a:schemeClr>
            </a:outerShdw>
          </a:effectLst>
          <a:scene3d>
            <a:camera prst="orthographicFront">
              <a:rot lat="0" lon="0" rev="0"/>
            </a:camera>
            <a:lightRig dir="tl" rig="glow">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algn="tl" flip="none" sx="65000" sy="65000" tx="0" ty="0"/>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  </dc:title>
  <dc:creator>pc</dc:creator>
  <cp:lastModifiedBy>pc</cp:lastModifiedBy>
  <dcterms:created xsi:type="dcterms:W3CDTF">2023-10-04T15:47:42Z</dcterms:created>
  <dcterms:modified xsi:type="dcterms:W3CDTF">2023-10-16T06:50:57Z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cfea3bc5d9ad4e0d97725d4dcd3ce260</vt:lpwstr>
  </property>
</Properties>
</file>